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100" d="100"/>
          <a:sy n="100" d="100"/>
        </p:scale>
        <p:origin x="8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4098" name="жаба Picture 3">
            <a:extLst>
              <a:ext uri="{FF2B5EF4-FFF2-40B4-BE49-F238E27FC236}">
                <a16:creationId xmlns:a16="http://schemas.microsoft.com/office/drawing/2014/main" id="{EBFFF970-3CBF-FC6E-9C14-CA660952B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/>
          <a:stretch/>
        </p:blipFill>
        <p:spPr bwMode="auto">
          <a:xfrm flipH="1">
            <a:off x="51940" y="3081214"/>
            <a:ext cx="2812451" cy="31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59115" y="1208821"/>
            <a:ext cx="1024022" cy="1065049"/>
            <a:chOff x="5836886" y="1397434"/>
            <a:chExt cx="913268" cy="846304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8051" y="1431074"/>
              <a:ext cx="912103" cy="812664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2"/>
            <a:ext cx="1006770" cy="978827"/>
            <a:chOff x="10102819" y="5027133"/>
            <a:chExt cx="1119767" cy="1057059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7117" y="5078965"/>
              <a:ext cx="1018899" cy="989299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2"/>
            <a:ext cx="1116821" cy="991181"/>
            <a:chOff x="5336565" y="2971911"/>
            <a:chExt cx="1119767" cy="1057059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6413" y="3045330"/>
              <a:ext cx="864294" cy="9193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7" y="1230670"/>
            <a:ext cx="1051856" cy="1024702"/>
            <a:chOff x="10048497" y="1208822"/>
            <a:chExt cx="1143171" cy="108682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08513" y="1238592"/>
              <a:ext cx="1083155" cy="105705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52306" y="2869894"/>
            <a:ext cx="1063444" cy="1063444"/>
            <a:chOff x="7842533" y="3029314"/>
            <a:chExt cx="1192895" cy="117200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533" y="3029314"/>
              <a:ext cx="1192895" cy="117200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904194"/>
            <a:ext cx="1099131" cy="1007441"/>
            <a:chOff x="10102819" y="3128293"/>
            <a:chExt cx="1119767" cy="1057059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96699" y="3246616"/>
              <a:ext cx="915264" cy="85799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31626"/>
            <a:ext cx="1034458" cy="981458"/>
            <a:chOff x="5667545" y="4931626"/>
            <a:chExt cx="1034458" cy="981458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0800" y="4989678"/>
              <a:ext cx="887947" cy="88794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24874D-131E-4A6C-A47A-B56CC2F8A201}"/>
</file>

<file path=customXml/itemProps2.xml><?xml version="1.0" encoding="utf-8"?>
<ds:datastoreItem xmlns:ds="http://schemas.openxmlformats.org/officeDocument/2006/customXml" ds:itemID="{57074AE3-D8A8-4524-AFF7-C1F8B8FCF819}"/>
</file>

<file path=customXml/itemProps3.xml><?xml version="1.0" encoding="utf-8"?>
<ds:datastoreItem xmlns:ds="http://schemas.openxmlformats.org/officeDocument/2006/customXml" ds:itemID="{A45A2449-6DE5-4DC9-A655-72AA28FFCBBE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2024-04-19T08:19:48Z</dcterms:created>
  <dcterms:modified xsi:type="dcterms:W3CDTF">2025-07-22T09:14:22Z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