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25.png"/><Relationship Id="rId25" Type="http://schemas.openxmlformats.org/officeDocument/2006/relationships/tags" Target="../tags/tag1.xml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microsoft.com/office/2007/relationships/hdphoto" Target="../media/image2.wdp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283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154305" y="235585"/>
            <a:ext cx="10274935" cy="5670759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-949" r="-914" b="-2448"/>
          <a:stretch>
            <a:fillRect/>
          </a:stretch>
        </p:blipFill>
        <p:spPr>
          <a:xfrm>
            <a:off x="5552161" y="1188596"/>
            <a:ext cx="4323166" cy="4464618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4381765" y="1552917"/>
            <a:ext cx="1103950" cy="770186"/>
            <a:chOff x="4381765" y="1552917"/>
            <a:chExt cx="1103950" cy="868907"/>
          </a:xfrm>
        </p:grpSpPr>
        <p:sp>
          <p:nvSpPr>
            <p:cNvPr id="47" name="Прямоугольник: скругленные углы 46"/>
            <p:cNvSpPr/>
            <p:nvPr/>
          </p:nvSpPr>
          <p:spPr>
            <a:xfrm>
              <a:off x="4381765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40" y="1599334"/>
              <a:ext cx="789471" cy="789471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4381765" y="575655"/>
            <a:ext cx="1103950" cy="799120"/>
            <a:chOff x="4381765" y="575655"/>
            <a:chExt cx="1103950" cy="90155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381765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Рисунок 76" descr="Изображение выглядит как самолет, Воздушный шар, сердце, ш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131" y="575655"/>
              <a:ext cx="623022" cy="9015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2007976" y="575655"/>
            <a:ext cx="1103950" cy="790684"/>
            <a:chOff x="2007976" y="575655"/>
            <a:chExt cx="1103950" cy="892032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007976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Рисунок 78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575655"/>
              <a:ext cx="892032" cy="892032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3194870" y="527500"/>
            <a:ext cx="1103950" cy="876050"/>
            <a:chOff x="3194870" y="527500"/>
            <a:chExt cx="1103950" cy="988341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194870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Рисунок 8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58" y="527500"/>
              <a:ext cx="989339" cy="988341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21082" y="577121"/>
            <a:ext cx="1123038" cy="770186"/>
            <a:chOff x="821082" y="577121"/>
            <a:chExt cx="1123038" cy="868907"/>
          </a:xfrm>
        </p:grpSpPr>
        <p:sp>
          <p:nvSpPr>
            <p:cNvPr id="28" name="Прямоугольник: скругленные углы 27"/>
            <p:cNvSpPr/>
            <p:nvPr/>
          </p:nvSpPr>
          <p:spPr>
            <a:xfrm>
              <a:off x="821082" y="577121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3" y="701568"/>
              <a:ext cx="1038637" cy="647546"/>
            </a:xfrm>
            <a:prstGeom prst="rect">
              <a:avLst/>
            </a:prstGeom>
            <a:effectLst>
              <a:outerShdw blurRad="266700" dist="50800" dir="5400000" algn="ctr" rotWithShape="0">
                <a:schemeClr val="accent2">
                  <a:lumMod val="60000"/>
                  <a:lumOff val="40000"/>
                  <a:alpha val="69000"/>
                </a:schemeClr>
              </a:outerShd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2007976" y="2462573"/>
            <a:ext cx="1103950" cy="944520"/>
            <a:chOff x="2007976" y="2462573"/>
            <a:chExt cx="1103950" cy="1065587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2007976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211" y="2462573"/>
              <a:ext cx="1065587" cy="106558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4381765" y="3504509"/>
            <a:ext cx="1103950" cy="770186"/>
            <a:chOff x="4381765" y="3504509"/>
            <a:chExt cx="1103950" cy="868907"/>
          </a:xfrm>
        </p:grpSpPr>
        <p:sp>
          <p:nvSpPr>
            <p:cNvPr id="62" name="Прямоугольник: скругленные углы 61"/>
            <p:cNvSpPr/>
            <p:nvPr/>
          </p:nvSpPr>
          <p:spPr>
            <a:xfrm>
              <a:off x="4381765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Рисунок 90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37" y="3504509"/>
              <a:ext cx="845256" cy="84525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2007976" y="3504509"/>
            <a:ext cx="1103950" cy="770186"/>
            <a:chOff x="2007976" y="3504509"/>
            <a:chExt cx="1103950" cy="868907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007976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Рисунок 92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479" y="3676707"/>
              <a:ext cx="892032" cy="510325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381765" y="2521841"/>
            <a:ext cx="1103950" cy="804092"/>
            <a:chOff x="4381765" y="2521841"/>
            <a:chExt cx="1103950" cy="907159"/>
          </a:xfrm>
        </p:grpSpPr>
        <p:sp>
          <p:nvSpPr>
            <p:cNvPr id="55" name="Прямоугольник: скругленные углы 54"/>
            <p:cNvSpPr/>
            <p:nvPr/>
          </p:nvSpPr>
          <p:spPr>
            <a:xfrm>
              <a:off x="4381765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181" y="2521841"/>
              <a:ext cx="907159" cy="90715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3194870" y="1542339"/>
            <a:ext cx="1103950" cy="815682"/>
            <a:chOff x="3194870" y="1542339"/>
            <a:chExt cx="1103950" cy="920234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194870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фрукт, ягод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87" y="1542339"/>
              <a:ext cx="920234" cy="920234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821082" y="3455542"/>
            <a:ext cx="1103950" cy="836028"/>
            <a:chOff x="821082" y="3455542"/>
            <a:chExt cx="1103950" cy="94318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821082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шахматная фигура, настольная игра, шахматы, шахматная дос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20" y="3455542"/>
              <a:ext cx="943189" cy="943189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821082" y="2528713"/>
            <a:ext cx="1103950" cy="770186"/>
            <a:chOff x="821082" y="2528713"/>
            <a:chExt cx="1103950" cy="868907"/>
          </a:xfrm>
        </p:grpSpPr>
        <p:sp>
          <p:nvSpPr>
            <p:cNvPr id="49" name="Прямоугольник: скругленные углы 48"/>
            <p:cNvSpPr/>
            <p:nvPr/>
          </p:nvSpPr>
          <p:spPr>
            <a:xfrm>
              <a:off x="821082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шлем, одежда, головной убор, Средства индивидуальной защиты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24" y="2599659"/>
              <a:ext cx="767582" cy="767582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3194870" y="3504509"/>
            <a:ext cx="1103950" cy="770186"/>
            <a:chOff x="3194870" y="3504509"/>
            <a:chExt cx="1103950" cy="868907"/>
          </a:xfrm>
        </p:grpSpPr>
        <p:sp>
          <p:nvSpPr>
            <p:cNvPr id="61" name="Прямоугольник: скругленные углы 60"/>
            <p:cNvSpPr/>
            <p:nvPr/>
          </p:nvSpPr>
          <p:spPr>
            <a:xfrm>
              <a:off x="3194870" y="3504509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Рисунок 108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970" y="3538985"/>
              <a:ext cx="489923" cy="799953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2007976" y="1543752"/>
            <a:ext cx="1103950" cy="798309"/>
            <a:chOff x="2007976" y="1543752"/>
            <a:chExt cx="1103950" cy="90063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2007976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Рисунок 110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475">
              <a:off x="2106740" y="1543752"/>
              <a:ext cx="900635" cy="900635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3194870" y="2528713"/>
            <a:ext cx="1103950" cy="790372"/>
            <a:chOff x="3194870" y="2528713"/>
            <a:chExt cx="1103950" cy="89168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3194870" y="2528713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Рисунок 112" descr="Изображение выглядит как обувь, ботинок, одежда, баш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48" y="2543781"/>
              <a:ext cx="876612" cy="876612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821082" y="1552917"/>
            <a:ext cx="1103950" cy="779959"/>
            <a:chOff x="821082" y="1552917"/>
            <a:chExt cx="1103950" cy="879933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821082" y="1552917"/>
              <a:ext cx="1103950" cy="868907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Рисунок 114" descr="Изображение выглядит как аксессуар, Багаж и сумки, мешок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92" y="1555288"/>
              <a:ext cx="877562" cy="877562"/>
            </a:xfrm>
            <a:prstGeom prst="rect">
              <a:avLst/>
            </a:prstGeom>
          </p:spPr>
        </p:pic>
      </p:grpSp>
      <p:pic>
        <p:nvPicPr>
          <p:cNvPr id="126" name="Рисунок 12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54" y="4398731"/>
            <a:ext cx="529883" cy="646198"/>
          </a:xfrm>
          <a:prstGeom prst="rect">
            <a:avLst/>
          </a:prstGeom>
        </p:spPr>
      </p:pic>
      <p:pic>
        <p:nvPicPr>
          <p:cNvPr id="129" name="Рисунок 12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1" y="3574199"/>
            <a:ext cx="529883" cy="646198"/>
          </a:xfrm>
          <a:prstGeom prst="rect">
            <a:avLst/>
          </a:prstGeom>
        </p:spPr>
      </p:pic>
      <p:pic>
        <p:nvPicPr>
          <p:cNvPr id="130" name="Рисунок 12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31" y="3762327"/>
            <a:ext cx="529883" cy="646198"/>
          </a:xfrm>
          <a:prstGeom prst="rect">
            <a:avLst/>
          </a:prstGeom>
        </p:spPr>
      </p:pic>
      <p:pic>
        <p:nvPicPr>
          <p:cNvPr id="131" name="Рисунок 13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1" y="2995366"/>
            <a:ext cx="529883" cy="646198"/>
          </a:xfrm>
          <a:prstGeom prst="rect">
            <a:avLst/>
          </a:prstGeom>
        </p:spPr>
      </p:pic>
      <p:pic>
        <p:nvPicPr>
          <p:cNvPr id="132" name="Рисунок 13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97" y="2864230"/>
            <a:ext cx="529883" cy="646198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34" y="2164199"/>
            <a:ext cx="529883" cy="646198"/>
          </a:xfrm>
          <a:prstGeom prst="rect">
            <a:avLst/>
          </a:prstGeom>
        </p:spPr>
      </p:pic>
      <p:pic>
        <p:nvPicPr>
          <p:cNvPr id="134" name="Рисунок 133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03" y="1537658"/>
            <a:ext cx="529883" cy="646198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18" y="1295264"/>
            <a:ext cx="529883" cy="646198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93" y="1980982"/>
            <a:ext cx="529883" cy="64619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1" y="2024291"/>
            <a:ext cx="529883" cy="646198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31" y="1562862"/>
            <a:ext cx="529883" cy="646198"/>
          </a:xfrm>
          <a:prstGeom prst="rect">
            <a:avLst/>
          </a:prstGeom>
        </p:spPr>
      </p:pic>
      <p:pic>
        <p:nvPicPr>
          <p:cNvPr id="139" name="Рисунок 138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40" y="2251705"/>
            <a:ext cx="529883" cy="646198"/>
          </a:xfrm>
          <a:prstGeom prst="rect">
            <a:avLst/>
          </a:prstGeom>
        </p:spPr>
      </p:pic>
      <p:pic>
        <p:nvPicPr>
          <p:cNvPr id="140" name="Рисунок 13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33" y="3131333"/>
            <a:ext cx="529883" cy="646198"/>
          </a:xfrm>
          <a:prstGeom prst="rect">
            <a:avLst/>
          </a:prstGeom>
        </p:spPr>
      </p:pic>
      <p:pic>
        <p:nvPicPr>
          <p:cNvPr id="141" name="Рисунок 1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816" y="2845756"/>
            <a:ext cx="529883" cy="646198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9" y="4008902"/>
            <a:ext cx="529883" cy="646198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90" y="2757228"/>
            <a:ext cx="529883" cy="646198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0" y="4290894"/>
            <a:ext cx="2065154" cy="2065154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16" y="4303226"/>
            <a:ext cx="2065154" cy="2065154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3244076" y="546698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21" y="5425693"/>
            <a:ext cx="930697" cy="95237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509532" y="5589321"/>
            <a:ext cx="48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sp>
        <p:nvSpPr>
          <p:cNvPr id="121" name="Овал 120"/>
          <p:cNvSpPr/>
          <p:nvPr/>
        </p:nvSpPr>
        <p:spPr>
          <a:xfrm>
            <a:off x="775219" y="5419898"/>
            <a:ext cx="2050355" cy="879164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040675" y="5542231"/>
            <a:ext cx="6582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/>
          </a:p>
        </p:txBody>
      </p:sp>
      <p:pic>
        <p:nvPicPr>
          <p:cNvPr id="73" name="Рисунок 72" descr="Изображение выглядит как Предметная фотография, цилиндр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00" y="5482568"/>
            <a:ext cx="572121" cy="76682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0429240" y="3762375"/>
            <a:ext cx="1753235" cy="175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40625 0.162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1625 0.0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2929 0.191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23333 0.316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39011 0.413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8529 0.280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6562 0.3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42865 0.499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226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49388 0.534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54662 0.4513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45026 0.3164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32851 0.31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60377 0.1405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95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61796 0.4020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9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8672 0.5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2024-04-26T07:01:00Z</dcterms:created>
  <dcterms:modified xsi:type="dcterms:W3CDTF">2024-07-03T06:24:36Z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DEB995BC0621473090484C2C0FFBE95C_12</vt:lpwstr>
  </property>
  <property fmtid="{D5CDD505-2E9C-101B-9397-08002B2CF9AE}" pid="3" name="KSOProductBuildVer">
    <vt:lpwstr>1033-12.2.0.17119</vt:lpwstr>
  </property>
</Properties>
</file>