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620" y="2228850"/>
            <a:ext cx="3372485" cy="3372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