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DCFB6C-1A55-7355-DD3F-45ED3A0C9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64" y="3469678"/>
            <a:ext cx="3328467" cy="33957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2481727-CC9A-4EE0-8FC9-A02810949F41}"/>
</file>

<file path=customXml/itemProps2.xml><?xml version="1.0" encoding="utf-8"?>
<ds:datastoreItem xmlns:ds="http://schemas.openxmlformats.org/officeDocument/2006/customXml" ds:itemID="{DF81B848-258C-45F1-8EC8-F43B1B4911C1}"/>
</file>

<file path=customXml/itemProps3.xml><?xml version="1.0" encoding="utf-8"?>
<ds:datastoreItem xmlns:ds="http://schemas.openxmlformats.org/officeDocument/2006/customXml" ds:itemID="{AF95DE2E-B722-4527-865B-4EE6DBE45A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