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343" autoAdjust="0"/>
  </p:normalViewPr>
  <p:slideViewPr>
    <p:cSldViewPr snapToGrid="0">
      <p:cViewPr>
        <p:scale>
          <a:sx n="75" d="100"/>
          <a:sy n="75" d="100"/>
        </p:scale>
        <p:origin x="1836" y="7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CB630D-CBF1-4848-BAD0-FC8E386FE4F8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168857-1D42-45AA-957B-77E3576CFF2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dirty="0"/>
              <a:t>Анимация по щелчку -</a:t>
            </a:r>
            <a:r>
              <a:rPr lang="ru-RU" baseline="0" dirty="0"/>
              <a:t> появляется молоток на котором записана первая и последняя буква, которые обозначают звуки загаданного слова, ученику </a:t>
            </a:r>
            <a:r>
              <a:rPr lang="ru-RU" baseline="0" dirty="0" err="1"/>
              <a:t>необх</a:t>
            </a:r>
            <a:r>
              <a:rPr lang="ru-RU" baseline="0" dirty="0"/>
              <a:t> </a:t>
            </a:r>
            <a:r>
              <a:rPr lang="ru-RU" baseline="0" dirty="0" err="1"/>
              <a:t>определ</a:t>
            </a:r>
            <a:r>
              <a:rPr lang="ru-RU" baseline="0" dirty="0"/>
              <a:t> к какому гвоздику (</a:t>
            </a:r>
            <a:r>
              <a:rPr lang="ru-RU" baseline="0" dirty="0" err="1"/>
              <a:t>изображ</a:t>
            </a:r>
            <a:r>
              <a:rPr lang="ru-RU" baseline="0" dirty="0"/>
              <a:t>) подходит данный молоток,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baseline="0" dirty="0"/>
              <a:t>те определить какое </a:t>
            </a:r>
            <a:r>
              <a:rPr lang="ru-RU" baseline="0" dirty="0" err="1"/>
              <a:t>изобр</a:t>
            </a:r>
            <a:r>
              <a:rPr lang="ru-RU" baseline="0" dirty="0"/>
              <a:t> начинается и заканчивается на данные звуки. По щелчку молоток перемещается к гвоздику – по щелчку гвоздик забивается.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baseline="0" dirty="0"/>
              <a:t>Мальчик заглянул в кабинет «технологии» этот кружок учит ребят работать с инструментами, создавать изделия из дерева.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ACF26B-51CE-4B1C-9361-0DFE28E09DE7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F69FB-DE01-47F2-B610-23CB4402EC7D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2B656-BB91-4FC1-93CB-30DBDC2781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F69FB-DE01-47F2-B610-23CB4402EC7D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2B656-BB91-4FC1-93CB-30DBDC2781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F69FB-DE01-47F2-B610-23CB4402EC7D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2B656-BB91-4FC1-93CB-30DBDC2781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11/15/2024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F69FB-DE01-47F2-B610-23CB4402EC7D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2B656-BB91-4FC1-93CB-30DBDC2781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F69FB-DE01-47F2-B610-23CB4402EC7D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2B656-BB91-4FC1-93CB-30DBDC2781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F69FB-DE01-47F2-B610-23CB4402EC7D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2B656-BB91-4FC1-93CB-30DBDC2781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F69FB-DE01-47F2-B610-23CB4402EC7D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2B656-BB91-4FC1-93CB-30DBDC2781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F69FB-DE01-47F2-B610-23CB4402EC7D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2B656-BB91-4FC1-93CB-30DBDC2781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F69FB-DE01-47F2-B610-23CB4402EC7D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2B656-BB91-4FC1-93CB-30DBDC2781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F69FB-DE01-47F2-B610-23CB4402EC7D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2B656-BB91-4FC1-93CB-30DBDC2781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F69FB-DE01-47F2-B610-23CB4402EC7D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2B656-BB91-4FC1-93CB-30DBDC2781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8F69FB-DE01-47F2-B610-23CB4402EC7D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E2B656-BB91-4FC1-93CB-30DBDC27815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8.png"/><Relationship Id="rId18" Type="http://schemas.openxmlformats.org/officeDocument/2006/relationships/image" Target="../media/image12.png"/><Relationship Id="rId26" Type="http://schemas.openxmlformats.org/officeDocument/2006/relationships/image" Target="../media/image19.png"/><Relationship Id="rId3" Type="http://schemas.openxmlformats.org/officeDocument/2006/relationships/image" Target="../media/image1.png"/><Relationship Id="rId21" Type="http://schemas.openxmlformats.org/officeDocument/2006/relationships/image" Target="../media/image14.png"/><Relationship Id="rId7" Type="http://schemas.openxmlformats.org/officeDocument/2006/relationships/image" Target="../media/image4.png"/><Relationship Id="rId12" Type="http://schemas.openxmlformats.org/officeDocument/2006/relationships/image" Target="../media/image7.png"/><Relationship Id="rId17" Type="http://schemas.openxmlformats.org/officeDocument/2006/relationships/image" Target="../media/image11.png"/><Relationship Id="rId25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0.png"/><Relationship Id="rId20" Type="http://schemas.microsoft.com/office/2007/relationships/hdphoto" Target="../media/hdphoto5.wdp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11" Type="http://schemas.openxmlformats.org/officeDocument/2006/relationships/image" Target="../media/image6.png"/><Relationship Id="rId24" Type="http://schemas.openxmlformats.org/officeDocument/2006/relationships/image" Target="../media/image17.png"/><Relationship Id="rId5" Type="http://schemas.openxmlformats.org/officeDocument/2006/relationships/image" Target="../media/image3.png"/><Relationship Id="rId15" Type="http://schemas.microsoft.com/office/2007/relationships/hdphoto" Target="../media/hdphoto4.wdp"/><Relationship Id="rId23" Type="http://schemas.openxmlformats.org/officeDocument/2006/relationships/image" Target="../media/image16.png"/><Relationship Id="rId28" Type="http://schemas.openxmlformats.org/officeDocument/2006/relationships/image" Target="../media/image21.png"/><Relationship Id="rId10" Type="http://schemas.microsoft.com/office/2007/relationships/hdphoto" Target="../media/hdphoto3.wdp"/><Relationship Id="rId19" Type="http://schemas.openxmlformats.org/officeDocument/2006/relationships/image" Target="../media/image13.png"/><Relationship Id="rId4" Type="http://schemas.openxmlformats.org/officeDocument/2006/relationships/image" Target="../media/image2.png"/><Relationship Id="rId9" Type="http://schemas.openxmlformats.org/officeDocument/2006/relationships/image" Target="../media/image5.png"/><Relationship Id="rId14" Type="http://schemas.openxmlformats.org/officeDocument/2006/relationships/image" Target="../media/image9.png"/><Relationship Id="rId22" Type="http://schemas.openxmlformats.org/officeDocument/2006/relationships/image" Target="../media/image15.png"/><Relationship Id="rId27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21739" cy="6858000"/>
          </a:xfrm>
          <a:prstGeom prst="rect">
            <a:avLst/>
          </a:prstGeom>
        </p:spPr>
      </p:pic>
      <p:pic>
        <p:nvPicPr>
          <p:cNvPr id="38" name="герой Рисунок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5552" r="-62307"/>
          <a:stretch>
            <a:fillRect/>
          </a:stretch>
        </p:blipFill>
        <p:spPr>
          <a:xfrm>
            <a:off x="9040495" y="1641475"/>
            <a:ext cx="3185795" cy="3187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789" b="96867" l="178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1125" y="3197225"/>
            <a:ext cx="10421620" cy="302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266" b="93671" l="186" r="9554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775" y="3734613"/>
            <a:ext cx="10804916" cy="1550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Группа 1"/>
          <p:cNvGrpSpPr/>
          <p:nvPr/>
        </p:nvGrpSpPr>
        <p:grpSpPr>
          <a:xfrm>
            <a:off x="638175" y="2835275"/>
            <a:ext cx="1240155" cy="1494790"/>
            <a:chOff x="1928518" y="2431871"/>
            <a:chExt cx="1310933" cy="1836345"/>
          </a:xfrm>
          <a:effectLst>
            <a:outerShdw blurRad="63500" dist="38100" dir="240000" algn="ctr" rotWithShape="0">
              <a:schemeClr val="tx1">
                <a:lumMod val="85000"/>
                <a:lumOff val="15000"/>
              </a:schemeClr>
            </a:outerShdw>
          </a:effectLst>
        </p:grpSpPr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8518" y="2431871"/>
              <a:ext cx="1310933" cy="1836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170" name="Picture 2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137172" y="2793781"/>
              <a:ext cx="862811" cy="4206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Группа 6"/>
          <p:cNvGrpSpPr/>
          <p:nvPr/>
        </p:nvGrpSpPr>
        <p:grpSpPr>
          <a:xfrm>
            <a:off x="1678940" y="2571115"/>
            <a:ext cx="1505585" cy="1741170"/>
            <a:chOff x="3052759" y="2420717"/>
            <a:chExt cx="1310933" cy="1836345"/>
          </a:xfrm>
          <a:effectLst>
            <a:outerShdw blurRad="63500" dist="38100" dir="240000" algn="ctr" rotWithShape="0">
              <a:schemeClr val="tx1">
                <a:lumMod val="85000"/>
                <a:lumOff val="15000"/>
              </a:schemeClr>
            </a:outerShdw>
          </a:effectLst>
        </p:grpSpPr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2759" y="2420717"/>
              <a:ext cx="1310933" cy="1836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" name="Picture 4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442996">
              <a:off x="3420053" y="2654518"/>
              <a:ext cx="690987" cy="7199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4" name="Группа 3"/>
          <p:cNvGrpSpPr/>
          <p:nvPr/>
        </p:nvGrpSpPr>
        <p:grpSpPr>
          <a:xfrm>
            <a:off x="5388610" y="2644140"/>
            <a:ext cx="1384300" cy="1668145"/>
            <a:chOff x="6641679" y="2219093"/>
            <a:chExt cx="1462831" cy="2049123"/>
          </a:xfrm>
          <a:effectLst>
            <a:outerShdw blurRad="63500" dist="38100" dir="240000" algn="ctr" rotWithShape="0">
              <a:schemeClr val="tx1">
                <a:lumMod val="85000"/>
                <a:lumOff val="15000"/>
              </a:schemeClr>
            </a:outerShdw>
          </a:effectLst>
        </p:grpSpPr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41679" y="2219093"/>
              <a:ext cx="1462831" cy="20491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7" name="Picture 28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002273" y="2421811"/>
              <a:ext cx="648737" cy="654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8" name="Picture 9"/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8890"/>
            <a:ext cx="1594485" cy="841375"/>
          </a:xfrm>
          <a:prstGeom prst="rect">
            <a:avLst/>
          </a:prstGeom>
          <a:noFill/>
          <a:ln>
            <a:noFill/>
          </a:ln>
          <a:effectLst>
            <a:outerShdw blurRad="50800" dist="25400" dir="2700000" algn="ctr" rotWithShape="0">
              <a:schemeClr val="tx1">
                <a:lumMod val="85000"/>
                <a:lumOff val="1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Группа 13"/>
          <p:cNvGrpSpPr/>
          <p:nvPr/>
        </p:nvGrpSpPr>
        <p:grpSpPr>
          <a:xfrm>
            <a:off x="4092575" y="2713990"/>
            <a:ext cx="1240155" cy="1494790"/>
            <a:chOff x="3590653" y="2142471"/>
            <a:chExt cx="983200" cy="1377259"/>
          </a:xfrm>
          <a:effectLst>
            <a:outerShdw blurRad="63500" dist="38100" dir="240000" algn="ctr" rotWithShape="0">
              <a:schemeClr val="tx1">
                <a:lumMod val="85000"/>
                <a:lumOff val="15000"/>
              </a:schemeClr>
            </a:outerShdw>
          </a:effectLst>
        </p:grpSpPr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0653" y="2142471"/>
              <a:ext cx="983200" cy="13772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9" name="Picture 20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699057" y="2188075"/>
              <a:ext cx="745659" cy="7456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2" name="Группа 11"/>
          <p:cNvGrpSpPr/>
          <p:nvPr/>
        </p:nvGrpSpPr>
        <p:grpSpPr>
          <a:xfrm>
            <a:off x="6614795" y="2718435"/>
            <a:ext cx="1240155" cy="1494790"/>
            <a:chOff x="5442449" y="2142473"/>
            <a:chExt cx="983200" cy="1377259"/>
          </a:xfrm>
          <a:effectLst>
            <a:outerShdw blurRad="63500" dist="38100" dir="240000" algn="ctr" rotWithShape="0">
              <a:schemeClr val="tx1">
                <a:lumMod val="85000"/>
                <a:lumOff val="15000"/>
              </a:schemeClr>
            </a:outerShdw>
          </a:effectLst>
        </p:grpSpPr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2449" y="2142473"/>
              <a:ext cx="983200" cy="13772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0" name="Picture 21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662344" y="2405378"/>
              <a:ext cx="506772" cy="2899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Группа 12"/>
          <p:cNvGrpSpPr/>
          <p:nvPr/>
        </p:nvGrpSpPr>
        <p:grpSpPr>
          <a:xfrm>
            <a:off x="7683500" y="2680970"/>
            <a:ext cx="1520825" cy="1490980"/>
            <a:chOff x="6321648" y="1990538"/>
            <a:chExt cx="1300489" cy="1594382"/>
          </a:xfrm>
          <a:effectLst>
            <a:outerShdw blurRad="63500" dist="38100" dir="240000" algn="ctr" rotWithShape="0">
              <a:schemeClr val="tx1">
                <a:lumMod val="85000"/>
                <a:lumOff val="15000"/>
              </a:schemeClr>
            </a:outerShdw>
          </a:effectLst>
        </p:grpSpPr>
        <p:pic>
          <p:nvPicPr>
            <p:cNvPr id="23" name="Picture 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1648" y="1990538"/>
              <a:ext cx="1300489" cy="1594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" name="Picture 5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657789" y="2087296"/>
              <a:ext cx="677937" cy="7294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2" name="Picture 9"/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2690" y="3708400"/>
            <a:ext cx="1594485" cy="841375"/>
          </a:xfrm>
          <a:prstGeom prst="rect">
            <a:avLst/>
          </a:prstGeom>
          <a:noFill/>
          <a:ln>
            <a:noFill/>
          </a:ln>
          <a:effectLst>
            <a:outerShdw blurRad="50800" dist="25400" dir="2700000" algn="ctr" rotWithShape="0">
              <a:schemeClr val="tx1">
                <a:lumMod val="85000"/>
                <a:lumOff val="1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9"/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4430" y="3704590"/>
            <a:ext cx="1594485" cy="841375"/>
          </a:xfrm>
          <a:prstGeom prst="rect">
            <a:avLst/>
          </a:prstGeom>
          <a:noFill/>
          <a:ln>
            <a:noFill/>
          </a:ln>
          <a:effectLst>
            <a:outerShdw blurRad="50800" dist="25400" dir="2700000" algn="ctr" rotWithShape="0">
              <a:schemeClr val="tx1">
                <a:lumMod val="85000"/>
                <a:lumOff val="1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9"/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3965" y="3704590"/>
            <a:ext cx="1594485" cy="841375"/>
          </a:xfrm>
          <a:prstGeom prst="rect">
            <a:avLst/>
          </a:prstGeom>
          <a:noFill/>
          <a:ln>
            <a:noFill/>
          </a:ln>
          <a:effectLst>
            <a:outerShdw blurRad="50800" dist="25400" dir="2700000" algn="ctr" rotWithShape="0">
              <a:schemeClr val="tx1">
                <a:lumMod val="85000"/>
                <a:lumOff val="1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9"/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990" y="3775075"/>
            <a:ext cx="1594485" cy="841375"/>
          </a:xfrm>
          <a:prstGeom prst="rect">
            <a:avLst/>
          </a:prstGeom>
          <a:noFill/>
          <a:ln>
            <a:noFill/>
          </a:ln>
          <a:effectLst>
            <a:outerShdw blurRad="50800" dist="25400" dir="2700000" algn="ctr" rotWithShape="0">
              <a:schemeClr val="tx1">
                <a:lumMod val="85000"/>
                <a:lumOff val="1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Группа 10"/>
          <p:cNvGrpSpPr/>
          <p:nvPr/>
        </p:nvGrpSpPr>
        <p:grpSpPr>
          <a:xfrm rot="1172138">
            <a:off x="10344394" y="3065081"/>
            <a:ext cx="1500981" cy="1891132"/>
            <a:chOff x="10332192" y="3335537"/>
            <a:chExt cx="1500981" cy="1891131"/>
          </a:xfrm>
          <a:effectLst>
            <a:outerShdw blurRad="76200" dist="254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36" name="Picture 2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ackgroundRemoval t="818" b="99299" l="0" r="98097">
                          <a14:backgroundMark x1="48339" y1="295" x2="48339" y2="295"/>
                          <a14:backgroundMark x1="0" y1="25664" x2="369" y2="63717"/>
                          <a14:backgroundMark x1="0" y1="69322" x2="1107" y2="970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585891">
              <a:off x="10332192" y="3345498"/>
              <a:ext cx="1500981" cy="1881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 rot="20427862">
              <a:off x="10456671" y="3335537"/>
              <a:ext cx="18473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3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5" name="Группа 44"/>
          <p:cNvGrpSpPr/>
          <p:nvPr/>
        </p:nvGrpSpPr>
        <p:grpSpPr>
          <a:xfrm rot="1172138">
            <a:off x="9630015" y="2249200"/>
            <a:ext cx="2351228" cy="2644816"/>
            <a:chOff x="10430220" y="3339292"/>
            <a:chExt cx="2351228" cy="2644815"/>
          </a:xfrm>
          <a:effectLst>
            <a:outerShdw blurRad="76200" dist="254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46" name="Picture 2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ackgroundRemoval t="818" b="99299" l="0" r="98097">
                          <a14:backgroundMark x1="0" y1="8555" x2="0" y2="3835"/>
                          <a14:backgroundMark x1="0" y1="24189" x2="0" y2="3716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585891">
              <a:off x="11280467" y="4102937"/>
              <a:ext cx="1500981" cy="1881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" name="TextBox 46"/>
            <p:cNvSpPr txBox="1"/>
            <p:nvPr/>
          </p:nvSpPr>
          <p:spPr>
            <a:xfrm rot="20427862">
              <a:off x="10430220" y="3339292"/>
              <a:ext cx="18473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3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8" name="Группа 47"/>
          <p:cNvGrpSpPr/>
          <p:nvPr/>
        </p:nvGrpSpPr>
        <p:grpSpPr>
          <a:xfrm rot="1172138">
            <a:off x="9867945" y="1903926"/>
            <a:ext cx="2168071" cy="2985919"/>
            <a:chOff x="10428246" y="3306421"/>
            <a:chExt cx="2168068" cy="2985917"/>
          </a:xfrm>
          <a:effectLst>
            <a:outerShdw blurRad="76200" dist="254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49" name="Picture 2"/>
            <p:cNvPicPr>
              <a:picLocks noChangeAspect="1" noChangeArrowheads="1"/>
            </p:cNvPicPr>
            <p:nvPr/>
          </p:nvPicPr>
          <p:blipFill>
            <a:blip r:embed="rId22" cstate="print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ackgroundRemoval t="1770" b="97935" l="738" r="97417">
                          <a14:foregroundMark x1="2952" y1="7375" x2="25830" y2="16224"/>
                          <a14:foregroundMark x1="47376" y1="4970" x2="66421" y2="9145"/>
                          <a14:foregroundMark x1="97417" y1="31858" x2="84502" y2="19764"/>
                          <a14:foregroundMark x1="33948" y1="98525" x2="42804" y2="84071"/>
                          <a14:foregroundMark x1="11808" y1="2655" x2="11808" y2="2655"/>
                          <a14:foregroundMark x1="42435" y1="1770" x2="42435" y2="1770"/>
                          <a14:backgroundMark x1="0" y1="590" x2="98893" y2="885"/>
                          <a14:backgroundMark x1="738" y1="25074" x2="369" y2="97640"/>
                          <a14:backgroundMark x1="50185" y1="295" x2="99631" y2="147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585891">
              <a:off x="11095333" y="4411168"/>
              <a:ext cx="1500981" cy="1881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" name="TextBox 49"/>
            <p:cNvSpPr txBox="1"/>
            <p:nvPr/>
          </p:nvSpPr>
          <p:spPr>
            <a:xfrm rot="20427862">
              <a:off x="10428246" y="3306421"/>
              <a:ext cx="18473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3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1" name="Группа 50"/>
          <p:cNvGrpSpPr/>
          <p:nvPr/>
        </p:nvGrpSpPr>
        <p:grpSpPr>
          <a:xfrm rot="1172138">
            <a:off x="10667848" y="1591722"/>
            <a:ext cx="1500984" cy="3423992"/>
            <a:chOff x="9842858" y="3315306"/>
            <a:chExt cx="1500981" cy="3423990"/>
          </a:xfrm>
          <a:effectLst>
            <a:outerShdw blurRad="76200" dist="254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52" name="Picture 2"/>
            <p:cNvPicPr>
              <a:picLocks noChangeAspect="1" noChangeArrowheads="1"/>
            </p:cNvPicPr>
            <p:nvPr/>
          </p:nvPicPr>
          <p:blipFill>
            <a:blip r:embed="rId23" cstate="print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ackgroundRemoval t="818" b="99299" l="0" r="98097">
                          <a14:backgroundMark x1="0" y1="22124" x2="0" y2="37758"/>
                          <a14:backgroundMark x1="369" y1="34513" x2="369" y2="34513"/>
                          <a14:backgroundMark x1="369" y1="7375" x2="2952" y2="59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585891">
              <a:off x="9842858" y="4858126"/>
              <a:ext cx="1500981" cy="1881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3" name="TextBox 52"/>
            <p:cNvSpPr txBox="1"/>
            <p:nvPr/>
          </p:nvSpPr>
          <p:spPr>
            <a:xfrm rot="20427862">
              <a:off x="10406329" y="3315306"/>
              <a:ext cx="18473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32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30" name="Picture 9"/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6980" y="3734435"/>
            <a:ext cx="1594485" cy="841375"/>
          </a:xfrm>
          <a:prstGeom prst="rect">
            <a:avLst/>
          </a:prstGeom>
          <a:noFill/>
          <a:ln>
            <a:noFill/>
          </a:ln>
          <a:effectLst>
            <a:outerShdw blurRad="50800" dist="25400" dir="2700000" algn="ctr" rotWithShape="0">
              <a:schemeClr val="tx1">
                <a:lumMod val="85000"/>
                <a:lumOff val="1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4" name="Группа 53"/>
          <p:cNvGrpSpPr/>
          <p:nvPr/>
        </p:nvGrpSpPr>
        <p:grpSpPr>
          <a:xfrm rot="1172138">
            <a:off x="10549322" y="1872018"/>
            <a:ext cx="1500983" cy="3203277"/>
            <a:chOff x="9753903" y="3323849"/>
            <a:chExt cx="1500981" cy="3203275"/>
          </a:xfrm>
          <a:effectLst>
            <a:outerShdw blurRad="76200" dist="254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55" name="Picture 2"/>
            <p:cNvPicPr>
              <a:picLocks noChangeAspect="1" noChangeArrowheads="1"/>
            </p:cNvPicPr>
            <p:nvPr/>
          </p:nvPicPr>
          <p:blipFill>
            <a:blip r:embed="rId24" cstate="print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ackgroundRemoval t="818" b="99299" l="0" r="98097">
                          <a14:backgroundMark x1="369" y1="23599" x2="0" y2="24779"/>
                          <a14:backgroundMark x1="0" y1="26254" x2="0" y2="81711"/>
                          <a14:backgroundMark x1="738" y1="83481" x2="369" y2="84956"/>
                          <a14:backgroundMark x1="369" y1="7080" x2="369" y2="7080"/>
                          <a14:backgroundMark x1="0" y1="5605" x2="0" y2="442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585891">
              <a:off x="9753903" y="4645954"/>
              <a:ext cx="1500981" cy="1881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" name="TextBox 55"/>
            <p:cNvSpPr txBox="1"/>
            <p:nvPr/>
          </p:nvSpPr>
          <p:spPr>
            <a:xfrm rot="20427862">
              <a:off x="10409264" y="3323849"/>
              <a:ext cx="18473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3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7" name="Группа 56"/>
          <p:cNvGrpSpPr/>
          <p:nvPr/>
        </p:nvGrpSpPr>
        <p:grpSpPr>
          <a:xfrm rot="1172138">
            <a:off x="10391781" y="3061924"/>
            <a:ext cx="1500983" cy="1881171"/>
            <a:chOff x="10321300" y="3088032"/>
            <a:chExt cx="1500981" cy="1881170"/>
          </a:xfrm>
          <a:effectLst>
            <a:outerShdw blurRad="76200" dist="254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58" name="Picture 2"/>
            <p:cNvPicPr>
              <a:picLocks noChangeAspect="1" noChangeArrowheads="1"/>
            </p:cNvPicPr>
            <p:nvPr/>
          </p:nvPicPr>
          <p:blipFill>
            <a:blip r:embed="rId25" cstate="print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ackgroundRemoval t="818" b="99299" l="0" r="98097">
                          <a14:foregroundMark x1="738" y1="11209" x2="738" y2="13569"/>
                          <a14:foregroundMark x1="0" y1="10619" x2="738" y2="17109"/>
                          <a14:foregroundMark x1="1814" y1="12814" x2="2583" y2="21829"/>
                          <a14:foregroundMark x1="1476" y1="8850" x2="1686" y2="11313"/>
                          <a14:backgroundMark x1="1476" y1="31858" x2="1476" y2="85841"/>
                          <a14:backgroundMark x1="1476" y1="2360" x2="738" y2="4425"/>
                          <a14:backgroundMark x1="1476" y1="28024" x2="4059" y2="84071"/>
                          <a14:backgroundMark x1="1107" y1="35103" x2="369" y2="84956"/>
                          <a14:backgroundMark x1="0" y1="81711" x2="0" y2="97345"/>
                          <a14:backgroundMark x1="943" y1="21918" x2="1107" y2="37758"/>
                          <a14:backgroundMark x1="738" y1="2065" x2="809" y2="8886"/>
                          <a14:backgroundMark x1="1107" y1="37758" x2="1107" y2="37758"/>
                          <a14:backgroundMark x1="1845" y1="28909" x2="6273" y2="66667"/>
                          <a14:backgroundMark x1="0" y1="25074" x2="3690" y2="57817"/>
                          <a14:backgroundMark x1="0" y1="7080" x2="369" y2="5900"/>
                          <a14:backgroundMark x1="0" y1="8260" x2="0" y2="708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585891">
              <a:off x="10321300" y="3088032"/>
              <a:ext cx="1500981" cy="1881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9" name="TextBox 58"/>
            <p:cNvSpPr txBox="1"/>
            <p:nvPr/>
          </p:nvSpPr>
          <p:spPr>
            <a:xfrm rot="20427862">
              <a:off x="10362656" y="3319075"/>
              <a:ext cx="18473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3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2974975" y="2694305"/>
            <a:ext cx="1240155" cy="1494790"/>
            <a:chOff x="2719692" y="2142474"/>
            <a:chExt cx="983200" cy="1377259"/>
          </a:xfrm>
          <a:effectLst>
            <a:outerShdw blurRad="63500" dist="38100" dir="240000" algn="ctr" rotWithShape="0">
              <a:schemeClr val="tx1">
                <a:lumMod val="85000"/>
                <a:lumOff val="15000"/>
              </a:schemeClr>
            </a:outerShdw>
          </a:effectLst>
        </p:grpSpPr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9692" y="2142474"/>
              <a:ext cx="983200" cy="13772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0" name="Picture 8"/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929646" y="2357343"/>
              <a:ext cx="519644" cy="403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3" name="Picture 9"/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1280" y="3744595"/>
            <a:ext cx="1594485" cy="841375"/>
          </a:xfrm>
          <a:prstGeom prst="rect">
            <a:avLst/>
          </a:prstGeom>
          <a:noFill/>
          <a:ln>
            <a:noFill/>
          </a:ln>
          <a:effectLst>
            <a:outerShdw blurRad="50800" dist="25400" dir="2700000" algn="ctr" rotWithShape="0">
              <a:schemeClr val="tx1">
                <a:lumMod val="85000"/>
                <a:lumOff val="1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970" y="921385"/>
            <a:ext cx="5478145" cy="4793615"/>
          </a:xfrm>
          <a:prstGeom prst="rect">
            <a:avLst/>
          </a:prstGeom>
        </p:spPr>
      </p:pic>
      <p:grpSp>
        <p:nvGrpSpPr>
          <p:cNvPr id="61" name="Группа 60"/>
          <p:cNvGrpSpPr/>
          <p:nvPr/>
        </p:nvGrpSpPr>
        <p:grpSpPr>
          <a:xfrm rot="1172138">
            <a:off x="10342844" y="3062007"/>
            <a:ext cx="1500983" cy="1881171"/>
            <a:chOff x="10265957" y="3139627"/>
            <a:chExt cx="1500981" cy="1881170"/>
          </a:xfrm>
          <a:effectLst>
            <a:outerShdw blurRad="76200" dist="254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62" name="Picture 2"/>
            <p:cNvPicPr>
              <a:picLocks noChangeAspect="1" noChangeArrowheads="1"/>
            </p:cNvPicPr>
            <p:nvPr/>
          </p:nvPicPr>
          <p:blipFill>
            <a:blip r:embed="rId28" cstate="print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ackgroundRemoval t="818" b="99299" l="0" r="98097">
                          <a14:backgroundMark x1="369" y1="30088" x2="1476" y2="97640"/>
                          <a14:backgroundMark x1="0" y1="2950" x2="369" y2="2094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585891">
              <a:off x="10265957" y="3139627"/>
              <a:ext cx="1500981" cy="1881170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100" dir="240000" algn="ctr" rotWithShape="0">
                <a:schemeClr val="tx1">
                  <a:lumMod val="85000"/>
                  <a:lumOff val="15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3" name="TextBox 62"/>
            <p:cNvSpPr txBox="1"/>
            <p:nvPr/>
          </p:nvSpPr>
          <p:spPr>
            <a:xfrm rot="20427862">
              <a:off x="10400797" y="3334917"/>
              <a:ext cx="18473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3200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2.22222E-6 C -0.00261 -0.00393 -0.00417 -0.00903 -0.00612 -0.01412 C -0.0073 -0.01828 -0.00925 -0.02708 -0.00925 -0.02662 C -0.01055 -0.03727 -0.01302 -0.04977 -0.01654 -0.05741 C -0.01836 -0.07384 -0.02227 -0.08889 -0.02605 -0.10278 C -0.02722 -0.11296 -0.02917 -0.11597 -0.03177 -0.12338 C -0.03334 -0.13449 -0.03646 -0.14074 -0.03907 -0.15023 C -0.04414 -0.16828 -0.04909 -0.18333 -0.0569 -0.19352 C -0.06055 -0.20926 -0.07045 -0.21041 -0.07709 -0.21574 C -0.08555 -0.22291 -0.09362 -0.22662 -0.10209 -0.23264 C -0.11289 -0.23958 -0.12279 -0.2493 -0.13373 -0.25532 C -0.13946 -0.26134 -0.14584 -0.26828 -0.15222 -0.27153 C -0.15612 -0.27384 -0.16355 -0.27569 -0.16355 -0.27523 C -0.17448 -0.28403 -0.18529 -0.29282 -0.19636 -0.29629 C -0.21355 -0.29537 -0.22253 -0.29444 -0.23685 -0.29004 C -0.24323 -0.28518 -0.25039 -0.28518 -0.25717 -0.28171 C -0.2599 -0.28078 -0.26524 -0.27801 -0.26524 -0.27754 C -0.27123 -0.27222 -0.28138 -0.26828 -0.28789 -0.26551 C -0.29701 -0.25671 -0.30717 -0.25208 -0.31302 -0.23055 C -0.31407 -0.22199 -0.31628 -0.22199 -0.31771 -0.21389 C -0.31836 -0.20995 -0.31875 -0.20555 -0.3194 -0.20185 C -0.3198 -0.19977 -0.31993 -0.19537 -0.31993 -0.19514 " pathEditMode="relative" rAng="0" ptsTypes="AAAAAAAAAAAAAAAAAAAAAA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03" y="-1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3.33333E-6 C -0.00521 -0.00393 -0.00834 -0.00902 -0.01198 -0.01412 C -0.01446 -0.01828 -0.01823 -0.02708 -0.01823 -0.02662 C -0.02084 -0.03727 -0.02565 -0.04977 -0.03242 -0.0574 C -0.03633 -0.07384 -0.04375 -0.08889 -0.05117 -0.10277 C -0.05365 -0.11296 -0.05742 -0.11597 -0.0625 -0.12338 C -0.06563 -0.13449 -0.07175 -0.14074 -0.07696 -0.15023 C -0.08685 -0.16828 -0.09675 -0.18333 -0.11198 -0.19352 C -0.11927 -0.20926 -0.13867 -0.21041 -0.15169 -0.21574 C -0.16823 -0.22291 -0.18386 -0.22662 -0.20065 -0.23264 C -0.22188 -0.23958 -0.24128 -0.2493 -0.26289 -0.25532 C -0.27396 -0.26134 -0.28646 -0.26828 -0.29909 -0.27152 C -0.30625 -0.27384 -0.32136 -0.27569 -0.32136 -0.27523 C -0.34258 -0.28402 -0.36367 -0.29282 -0.38581 -0.29629 C -0.41966 -0.29537 -0.43737 -0.29444 -0.4655 -0.29004 C -0.47774 -0.28518 -0.4918 -0.28518 -0.50521 -0.28171 C -0.51055 -0.28078 -0.52123 -0.27801 -0.52123 -0.27754 C -0.53281 -0.27222 -0.553 -0.26828 -0.56563 -0.26551 C -0.58373 -0.25671 -0.60352 -0.25208 -0.61511 -0.23055 C -0.61719 -0.22199 -0.62149 -0.22199 -0.62435 -0.21389 C -0.62565 -0.20995 -0.62643 -0.20555 -0.62774 -0.20185 C -0.62852 -0.19977 -0.62852 -0.19537 -0.62852 -0.19514 " pathEditMode="relative" rAng="0" ptsTypes="AAAAAAAAAAAAAAAAAAAAAA">
                                      <p:cBhvr>
                                        <p:cTn id="3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432" y="-1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3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4.44444E-6 C -0.00143 -0.00394 -0.00209 -0.00903 -0.003 -0.01412 C -0.00365 -0.01829 -0.00456 -0.02709 -0.00456 -0.02662 C -0.00482 -0.03727 -0.00586 -0.04977 -0.00742 -0.05741 C -0.00847 -0.07385 -0.01029 -0.08889 -0.01159 -0.10278 C -0.0125 -0.11297 -0.01315 -0.11598 -0.01446 -0.12338 C -0.01511 -0.1345 -0.01628 -0.14075 -0.01771 -0.15024 C -0.01979 -0.16829 -0.02201 -0.18334 -0.02552 -0.19352 C -0.02709 -0.20926 -0.03164 -0.21042 -0.03451 -0.21575 C -0.03815 -0.22292 -0.0418 -0.22662 -0.04571 -0.23264 C -0.05039 -0.23959 -0.05482 -0.24931 -0.05951 -0.25533 C -0.06198 -0.26135 -0.06498 -0.26829 -0.06771 -0.27153 C -0.06927 -0.27385 -0.07279 -0.2757 -0.07279 -0.27524 C -0.07761 -0.28403 -0.08229 -0.29283 -0.08737 -0.2963 C -0.09479 -0.29537 -0.09883 -0.29445 -0.10521 -0.29005 C -0.10795 -0.28519 -0.11107 -0.28519 -0.1142 -0.28172 C -0.11524 -0.28079 -0.11784 -0.27801 -0.11784 -0.27755 C -0.12045 -0.27223 -0.12487 -0.26829 -0.12774 -0.26551 C -0.1319 -0.25672 -0.13633 -0.25209 -0.13893 -0.23056 C -0.13946 -0.222 -0.1405 -0.222 -0.14102 -0.21389 C -0.14128 -0.20996 -0.14154 -0.20556 -0.1418 -0.20186 C -0.1418 -0.19977 -0.1418 -0.19537 -0.1418 -0.19514 " pathEditMode="relative" rAng="0" ptsTypes="AAAAAAAAAAAAAAAAAAAAAA">
                                      <p:cBhvr>
                                        <p:cTn id="5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83" y="-1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6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96296E-6 C -0.00456 -0.00393 -0.00664 -0.00902 -0.00886 -0.01412 C -0.01107 -0.01828 -0.01354 -0.02708 -0.01354 -0.02662 C -0.01524 -0.03727 -0.01862 -0.04977 -0.02331 -0.0574 C -0.02604 -0.07384 -0.03138 -0.08889 -0.03633 -0.10277 C -0.03841 -0.11296 -0.04115 -0.11597 -0.0444 -0.12338 C -0.04649 -0.13449 -0.05091 -0.14074 -0.05469 -0.15023 C -0.06159 -0.16828 -0.06875 -0.18333 -0.07956 -0.19352 C -0.08438 -0.20926 -0.09792 -0.21041 -0.1069 -0.21574 C -0.11888 -0.22291 -0.12969 -0.22662 -0.14167 -0.23264 C -0.15612 -0.23958 -0.17018 -0.2493 -0.18542 -0.25532 C -0.1931 -0.26134 -0.20208 -0.26828 -0.21055 -0.27152 C -0.2155 -0.27384 -0.22617 -0.27569 -0.22617 -0.27523 C -0.24128 -0.28402 -0.25586 -0.29282 -0.27097 -0.29629 C -0.29479 -0.29537 -0.30716 -0.29444 -0.32708 -0.29004 C -0.33581 -0.28518 -0.34544 -0.28518 -0.35521 -0.28171 C -0.35847 -0.28078 -0.36654 -0.27801 -0.36654 -0.27754 C -0.37487 -0.27222 -0.38802 -0.26828 -0.39727 -0.26551 C -0.41029 -0.25671 -0.42383 -0.25208 -0.43177 -0.23055 C -0.43333 -0.22199 -0.43659 -0.22199 -0.43841 -0.21389 C -0.43945 -0.20995 -0.43998 -0.20555 -0.44076 -0.20185 C -0.44076 -0.19977 -0.44076 -0.19537 -0.44076 -0.19514 " pathEditMode="relative" rAng="0" ptsTypes="AAAAAAAAAAAAAAAAAAAAAA">
                                      <p:cBhvr>
                                        <p:cTn id="8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44" y="-1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8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8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3.7037E-6 C -0.0026 -0.00393 -0.00365 -0.00902 -0.00469 -0.01412 C -0.00586 -0.01828 -0.00716 -0.02708 -0.00716 -0.02662 C -0.00794 -0.03726 -0.0095 -0.04976 -0.01211 -0.0574 C -0.01341 -0.07384 -0.01615 -0.08889 -0.01875 -0.10277 C -0.01966 -0.11296 -0.02122 -0.11597 -0.02279 -0.12338 C -0.02383 -0.13449 -0.02604 -0.14074 -0.02799 -0.15023 C -0.03138 -0.16828 -0.03503 -0.18333 -0.04062 -0.19351 C -0.0431 -0.20926 -0.04987 -0.21041 -0.05456 -0.21574 C -0.06042 -0.22291 -0.06601 -0.22662 -0.07187 -0.23264 C -0.0793 -0.23958 -0.08659 -0.2493 -0.09427 -0.25532 C -0.09805 -0.26134 -0.1026 -0.26828 -0.1069 -0.27152 C -0.1095 -0.27384 -0.11497 -0.27569 -0.11497 -0.27523 C -0.12279 -0.28402 -0.13021 -0.29282 -0.13763 -0.29629 C -0.14961 -0.29537 -0.15586 -0.29444 -0.16615 -0.29004 C -0.1707 -0.28518 -0.17552 -0.28518 -0.18034 -0.28171 C -0.18216 -0.28078 -0.18607 -0.27801 -0.18607 -0.27754 C -0.1901 -0.27222 -0.197 -0.26828 -0.20195 -0.26551 C -0.20833 -0.25671 -0.21523 -0.25208 -0.21927 -0.23055 C -0.22018 -0.22199 -0.22174 -0.22199 -0.22253 -0.21389 C -0.22305 -0.20995 -0.22344 -0.20555 -0.22357 -0.20185 C -0.22357 -0.19976 -0.22357 -0.19537 -0.22357 -0.19514 " pathEditMode="relative" rAng="0" ptsTypes="AAAAAAAAAAAAAAAAAAAAAA">
                                      <p:cBhvr>
                                        <p:cTn id="10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85" y="-1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10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4.81481E-6 C -0.00885 -0.00393 -0.01211 -0.00902 -0.01549 -0.01412 C -0.01927 -0.01828 -0.02344 -0.02708 -0.02344 -0.02662 C -0.02617 -0.03726 -0.03125 -0.04976 -0.03971 -0.0574 C -0.04362 -0.07384 -0.05286 -0.08888 -0.0612 -0.10277 C -0.06406 -0.11296 -0.06914 -0.11597 -0.07409 -0.12337 C -0.07747 -0.13449 -0.08489 -0.14074 -0.09114 -0.15023 C -0.10247 -0.16828 -0.11419 -0.18333 -0.1319 -0.19351 C -0.14023 -0.20925 -0.16237 -0.21041 -0.17773 -0.21574 C -0.19674 -0.22291 -0.21497 -0.22662 -0.23398 -0.23263 C -0.25846 -0.23958 -0.28229 -0.2493 -0.30729 -0.25532 C -0.31953 -0.26134 -0.33398 -0.26828 -0.3483 -0.27152 C -0.35664 -0.27384 -0.37409 -0.27569 -0.37409 -0.27523 C -0.39961 -0.28402 -0.42396 -0.29282 -0.4483 -0.29629 C -0.48711 -0.29537 -0.50781 -0.29444 -0.54101 -0.29004 C -0.55586 -0.28518 -0.57148 -0.28518 -0.58711 -0.28171 C -0.59284 -0.28078 -0.60586 -0.278 -0.60586 -0.27754 C -0.61888 -0.27222 -0.64153 -0.26828 -0.65729 -0.2655 C -0.67825 -0.25671 -0.70091 -0.25208 -0.71393 -0.23055 C -0.71653 -0.22199 -0.72187 -0.22199 -0.72448 -0.21388 C -0.72617 -0.20995 -0.72747 -0.20555 -0.72773 -0.20185 C -0.72773 -0.19976 -0.72773 -0.19537 -0.72773 -0.19513 " pathEditMode="relative" rAng="0" ptsTypes="AAAAAAAAAAAAAAAAAAAAAA">
                                      <p:cBhvr>
                                        <p:cTn id="12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380" y="-1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13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000"/>
                            </p:stCondLst>
                            <p:childTnLst>
                              <p:par>
                                <p:cTn id="132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4.81481E-6 C -0.00638 -0.00393 -0.00899 -0.00902 -0.01133 -0.01412 C -0.01406 -0.01828 -0.01706 -0.02708 -0.01706 -0.02662 C -0.01888 -0.03726 -0.02253 -0.04976 -0.02878 -0.0574 C -0.03138 -0.07384 -0.03815 -0.08888 -0.04388 -0.10277 C -0.04623 -0.11296 -0.04987 -0.11597 -0.05326 -0.12337 C -0.05573 -0.13449 -0.06107 -0.14074 -0.06563 -0.15023 C -0.07357 -0.16828 -0.08216 -0.18333 -0.09466 -0.19351 C -0.10091 -0.20925 -0.11667 -0.21041 -0.12761 -0.21574 C -0.14128 -0.22291 -0.1543 -0.22662 -0.1681 -0.23263 C -0.18555 -0.23958 -0.20248 -0.2493 -0.22044 -0.25532 C -0.2293 -0.26134 -0.23958 -0.26828 -0.25 -0.27152 C -0.25586 -0.27384 -0.26836 -0.27569 -0.26836 -0.27523 C -0.28685 -0.28402 -0.30417 -0.29282 -0.32149 -0.29629 C -0.34961 -0.29537 -0.36419 -0.29444 -0.38802 -0.29004 C -0.39883 -0.28518 -0.41003 -0.28518 -0.42123 -0.28171 C -0.42539 -0.28078 -0.43451 -0.278 -0.43451 -0.27754 C -0.44388 -0.27222 -0.46029 -0.26828 -0.47149 -0.2655 C -0.48659 -0.25671 -0.50274 -0.25208 -0.51211 -0.23055 C -0.51393 -0.22199 -0.51784 -0.22199 -0.51966 -0.21388 C -0.52096 -0.20995 -0.52188 -0.20555 -0.52188 -0.20185 C -0.52188 -0.19976 -0.52188 -0.19537 -0.52188 -0.19513 " pathEditMode="relative" rAng="0" ptsTypes="AAAAAAAAAAAAAAAAAAAAAA">
                                      <p:cBhvr>
                                        <p:cTn id="14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94" y="-1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15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5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B358CD34-A5A0-4C3A-94B1-7BF616822719}"/>
</file>

<file path=customXml/itemProps2.xml><?xml version="1.0" encoding="utf-8"?>
<ds:datastoreItem xmlns:ds="http://schemas.openxmlformats.org/officeDocument/2006/customXml" ds:itemID="{4E8F5FB0-661D-44EE-80D6-7FE436FD741E}"/>
</file>

<file path=customXml/itemProps3.xml><?xml version="1.0" encoding="utf-8"?>
<ds:datastoreItem xmlns:ds="http://schemas.openxmlformats.org/officeDocument/2006/customXml" ds:itemID="{D5D8008D-F058-4D19-853D-277325BA6A6B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77</Words>
  <Application>Microsoft Office PowerPoint</Application>
  <PresentationFormat>Широкоэкранный</PresentationFormat>
  <Paragraphs>5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12</cp:revision>
  <dcterms:created xsi:type="dcterms:W3CDTF">2024-04-04T05:17:00Z</dcterms:created>
  <dcterms:modified xsi:type="dcterms:W3CDTF">2024-11-15T11:37:08Z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0615E268E4644A30BAAE66A9611325EE_12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0x01010038FC03484849DD4F838791533D0789A3</vt:lpwstr>
  </property>
</Properties>
</file>