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7" r:id="rId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31" autoAdjust="0"/>
    <p:restoredTop sz="94660"/>
  </p:normalViewPr>
  <p:slideViewPr>
    <p:cSldViewPr snapToGrid="0">
      <p:cViewPr varScale="1">
        <p:scale>
          <a:sx n="67" d="100"/>
          <a:sy n="67" d="100"/>
        </p:scale>
        <p:origin x="564" y="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slide" Target="slides/slide1.xml"/><Relationship Id="rId7" Type="http://schemas.openxmlformats.org/officeDocument/2006/relationships/customXml" Target="../customXml/item1.xml"/><Relationship Id="rId2" Type="http://schemas.openxmlformats.org/officeDocument/2006/relationships/theme" Target="theme/theme1.xml"/><Relationship Id="rId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5" Type="http://schemas.openxmlformats.org/officeDocument/2006/relationships/viewProps" Target="viewProps.xml"/><Relationship Id="rId4" Type="http://schemas.openxmlformats.org/officeDocument/2006/relationships/presProps" Target="pres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9498AE-89BA-4D7A-809D-919A68E2162B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FD9900-8DEE-4F59-B1E6-8F70E2F6738D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9498AE-89BA-4D7A-809D-919A68E2162B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FD9900-8DEE-4F59-B1E6-8F70E2F6738D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9498AE-89BA-4D7A-809D-919A68E2162B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FD9900-8DEE-4F59-B1E6-8F70E2F6738D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9498AE-89BA-4D7A-809D-919A68E2162B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FD9900-8DEE-4F59-B1E6-8F70E2F6738D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9498AE-89BA-4D7A-809D-919A68E2162B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FD9900-8DEE-4F59-B1E6-8F70E2F6738D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9498AE-89BA-4D7A-809D-919A68E2162B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FD9900-8DEE-4F59-B1E6-8F70E2F6738D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9498AE-89BA-4D7A-809D-919A68E2162B}" type="datetimeFigureOut">
              <a:rPr lang="ru-RU" smtClean="0"/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FD9900-8DEE-4F59-B1E6-8F70E2F6738D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9498AE-89BA-4D7A-809D-919A68E2162B}" type="datetimeFigureOut">
              <a:rPr lang="ru-RU" smtClean="0"/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FD9900-8DEE-4F59-B1E6-8F70E2F6738D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9498AE-89BA-4D7A-809D-919A68E2162B}" type="datetimeFigureOut">
              <a:rPr lang="ru-RU" smtClean="0"/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FD9900-8DEE-4F59-B1E6-8F70E2F6738D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9498AE-89BA-4D7A-809D-919A68E2162B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FD9900-8DEE-4F59-B1E6-8F70E2F6738D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9498AE-89BA-4D7A-809D-919A68E2162B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FD9900-8DEE-4F59-B1E6-8F70E2F6738D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9498AE-89BA-4D7A-809D-919A68E2162B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FD9900-8DEE-4F59-B1E6-8F70E2F6738D}" type="slidenum">
              <a:rPr lang="ru-RU" smtClean="0"/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image" Target="../media/image9.png"/><Relationship Id="rId8" Type="http://schemas.openxmlformats.org/officeDocument/2006/relationships/image" Target="../media/image8.png"/><Relationship Id="rId7" Type="http://schemas.openxmlformats.org/officeDocument/2006/relationships/image" Target="../media/image7.png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8" Type="http://schemas.openxmlformats.org/officeDocument/2006/relationships/slideLayout" Target="../slideLayouts/slideLayout7.xml"/><Relationship Id="rId17" Type="http://schemas.openxmlformats.org/officeDocument/2006/relationships/image" Target="../media/image17.png"/><Relationship Id="rId16" Type="http://schemas.openxmlformats.org/officeDocument/2006/relationships/image" Target="../media/image16.png"/><Relationship Id="rId15" Type="http://schemas.openxmlformats.org/officeDocument/2006/relationships/image" Target="../media/image15.png"/><Relationship Id="rId14" Type="http://schemas.openxmlformats.org/officeDocument/2006/relationships/image" Target="../media/image14.png"/><Relationship Id="rId13" Type="http://schemas.openxmlformats.org/officeDocument/2006/relationships/image" Target="../media/image13.png"/><Relationship Id="rId12" Type="http://schemas.openxmlformats.org/officeDocument/2006/relationships/image" Target="../media/image12.png"/><Relationship Id="rId11" Type="http://schemas.openxmlformats.org/officeDocument/2006/relationships/image" Target="../media/image11.png"/><Relationship Id="rId10" Type="http://schemas.openxmlformats.org/officeDocument/2006/relationships/image" Target="../media/image10.png"/><Relationship Id="rId1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375" y="0"/>
            <a:ext cx="12216375" cy="6915150"/>
          </a:xfrm>
          <a:prstGeom prst="rect">
            <a:avLst/>
          </a:prstGeom>
        </p:spPr>
      </p:pic>
      <p:sp>
        <p:nvSpPr>
          <p:cNvPr id="141" name="Прямоугольник: скругленные углы 140"/>
          <p:cNvSpPr/>
          <p:nvPr/>
        </p:nvSpPr>
        <p:spPr>
          <a:xfrm>
            <a:off x="178904" y="1104743"/>
            <a:ext cx="4343400" cy="1433197"/>
          </a:xfrm>
          <a:prstGeom prst="roundRect">
            <a:avLst/>
          </a:prstGeom>
          <a:solidFill>
            <a:schemeClr val="bg1">
              <a:alpha val="5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24479" y="-19683"/>
            <a:ext cx="885825" cy="82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51" y="2723090"/>
            <a:ext cx="4057033" cy="4057033"/>
          </a:xfrm>
          <a:prstGeom prst="rect">
            <a:avLst/>
          </a:prstGeom>
        </p:spPr>
      </p:pic>
      <p:grpSp>
        <p:nvGrpSpPr>
          <p:cNvPr id="140" name="Группа 139"/>
          <p:cNvGrpSpPr/>
          <p:nvPr/>
        </p:nvGrpSpPr>
        <p:grpSpPr>
          <a:xfrm>
            <a:off x="6111743" y="969756"/>
            <a:ext cx="5901353" cy="4622967"/>
            <a:chOff x="6388657" y="1563158"/>
            <a:chExt cx="5549815" cy="4230228"/>
          </a:xfrm>
        </p:grpSpPr>
        <p:sp>
          <p:nvSpPr>
            <p:cNvPr id="2" name="Прямоугольник: скругленные углы 1"/>
            <p:cNvSpPr/>
            <p:nvPr/>
          </p:nvSpPr>
          <p:spPr>
            <a:xfrm>
              <a:off x="6388657" y="1563158"/>
              <a:ext cx="5549815" cy="4230228"/>
            </a:xfrm>
            <a:prstGeom prst="roundRect">
              <a:avLst/>
            </a:prstGeom>
            <a:solidFill>
              <a:schemeClr val="bg1">
                <a:alpha val="56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39" name="Группа 38"/>
            <p:cNvGrpSpPr/>
            <p:nvPr/>
          </p:nvGrpSpPr>
          <p:grpSpPr>
            <a:xfrm>
              <a:off x="9225197" y="1886206"/>
              <a:ext cx="1080000" cy="1080000"/>
              <a:chOff x="9225197" y="1886206"/>
              <a:chExt cx="1080000" cy="1080000"/>
            </a:xfrm>
          </p:grpSpPr>
          <p:sp>
            <p:nvSpPr>
              <p:cNvPr id="10" name="Прямоугольник: скругленные углы 9"/>
              <p:cNvSpPr/>
              <p:nvPr/>
            </p:nvSpPr>
            <p:spPr>
              <a:xfrm>
                <a:off x="9225197" y="1886206"/>
                <a:ext cx="1080000" cy="1080000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34" name="Рисунок 33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9314874" y="1971845"/>
                <a:ext cx="947893" cy="947893"/>
              </a:xfrm>
              <a:prstGeom prst="rect">
                <a:avLst/>
              </a:prstGeom>
            </p:spPr>
          </p:pic>
        </p:grpSp>
        <p:grpSp>
          <p:nvGrpSpPr>
            <p:cNvPr id="53" name="Группа 52"/>
            <p:cNvGrpSpPr/>
            <p:nvPr/>
          </p:nvGrpSpPr>
          <p:grpSpPr>
            <a:xfrm>
              <a:off x="7964651" y="3203195"/>
              <a:ext cx="1080000" cy="1080000"/>
              <a:chOff x="7964651" y="3203195"/>
              <a:chExt cx="1080000" cy="1080000"/>
            </a:xfrm>
          </p:grpSpPr>
          <p:sp>
            <p:nvSpPr>
              <p:cNvPr id="4" name="Прямоугольник: скругленные углы 3"/>
              <p:cNvSpPr/>
              <p:nvPr/>
            </p:nvSpPr>
            <p:spPr>
              <a:xfrm>
                <a:off x="7964651" y="3203195"/>
                <a:ext cx="1080000" cy="1080000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36" name="Рисунок 35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8025088" y="3234588"/>
                <a:ext cx="1003837" cy="1003837"/>
              </a:xfrm>
              <a:prstGeom prst="rect">
                <a:avLst/>
              </a:prstGeom>
            </p:spPr>
          </p:pic>
        </p:grpSp>
        <p:grpSp>
          <p:nvGrpSpPr>
            <p:cNvPr id="54" name="Группа 53"/>
            <p:cNvGrpSpPr/>
            <p:nvPr/>
          </p:nvGrpSpPr>
          <p:grpSpPr>
            <a:xfrm>
              <a:off x="9248821" y="3178119"/>
              <a:ext cx="1080000" cy="1094950"/>
              <a:chOff x="9248821" y="3178119"/>
              <a:chExt cx="1080000" cy="1094950"/>
            </a:xfrm>
          </p:grpSpPr>
          <p:sp>
            <p:nvSpPr>
              <p:cNvPr id="8" name="Прямоугольник: скругленные углы 7"/>
              <p:cNvSpPr/>
              <p:nvPr/>
            </p:nvSpPr>
            <p:spPr>
              <a:xfrm>
                <a:off x="9248821" y="3178119"/>
                <a:ext cx="1080000" cy="1080000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17" name="Рисунок 16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9285271" y="3253143"/>
                <a:ext cx="1019926" cy="1019926"/>
              </a:xfrm>
              <a:prstGeom prst="rect">
                <a:avLst/>
              </a:prstGeom>
            </p:spPr>
          </p:pic>
        </p:grpSp>
        <p:grpSp>
          <p:nvGrpSpPr>
            <p:cNvPr id="69" name="Группа 68"/>
            <p:cNvGrpSpPr/>
            <p:nvPr/>
          </p:nvGrpSpPr>
          <p:grpSpPr>
            <a:xfrm>
              <a:off x="7986965" y="4437341"/>
              <a:ext cx="1080000" cy="1080000"/>
              <a:chOff x="7986965" y="4437341"/>
              <a:chExt cx="1080000" cy="1080000"/>
            </a:xfrm>
          </p:grpSpPr>
          <p:sp>
            <p:nvSpPr>
              <p:cNvPr id="14" name="Прямоугольник: скругленные углы 13"/>
              <p:cNvSpPr/>
              <p:nvPr/>
            </p:nvSpPr>
            <p:spPr>
              <a:xfrm>
                <a:off x="7986965" y="4437341"/>
                <a:ext cx="1080000" cy="1080000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26" name="Рисунок 25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8015888" y="4501533"/>
                <a:ext cx="995299" cy="995299"/>
              </a:xfrm>
              <a:prstGeom prst="rect">
                <a:avLst/>
              </a:prstGeom>
            </p:spPr>
          </p:pic>
        </p:grpSp>
        <p:grpSp>
          <p:nvGrpSpPr>
            <p:cNvPr id="56" name="Группа 55"/>
            <p:cNvGrpSpPr/>
            <p:nvPr/>
          </p:nvGrpSpPr>
          <p:grpSpPr>
            <a:xfrm>
              <a:off x="6640309" y="4448616"/>
              <a:ext cx="1145406" cy="1080000"/>
              <a:chOff x="6640309" y="4448616"/>
              <a:chExt cx="1145406" cy="1080000"/>
            </a:xfrm>
          </p:grpSpPr>
          <p:sp>
            <p:nvSpPr>
              <p:cNvPr id="13" name="Прямоугольник: скругленные углы 12"/>
              <p:cNvSpPr/>
              <p:nvPr/>
            </p:nvSpPr>
            <p:spPr>
              <a:xfrm>
                <a:off x="6705715" y="4448616"/>
                <a:ext cx="1080000" cy="1080000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28" name="Рисунок 27"/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9347" r="6504" b="8446"/>
              <a:stretch>
                <a:fillRect/>
              </a:stretch>
            </p:blipFill>
            <p:spPr>
              <a:xfrm>
                <a:off x="6640309" y="4535151"/>
                <a:ext cx="1093756" cy="961681"/>
              </a:xfrm>
              <a:prstGeom prst="rect">
                <a:avLst/>
              </a:prstGeom>
            </p:spPr>
          </p:pic>
        </p:grpSp>
        <p:grpSp>
          <p:nvGrpSpPr>
            <p:cNvPr id="38" name="Группа 37"/>
            <p:cNvGrpSpPr/>
            <p:nvPr/>
          </p:nvGrpSpPr>
          <p:grpSpPr>
            <a:xfrm>
              <a:off x="7948978" y="1898449"/>
              <a:ext cx="1080000" cy="1080000"/>
              <a:chOff x="7948978" y="1898449"/>
              <a:chExt cx="1080000" cy="1080000"/>
            </a:xfrm>
          </p:grpSpPr>
          <p:sp>
            <p:nvSpPr>
              <p:cNvPr id="5" name="Прямоугольник: скругленные углы 4"/>
              <p:cNvSpPr/>
              <p:nvPr/>
            </p:nvSpPr>
            <p:spPr>
              <a:xfrm>
                <a:off x="7948978" y="1898449"/>
                <a:ext cx="1080000" cy="1080000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30" name="Рисунок 29"/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>
              <a:xfrm flipH="1">
                <a:off x="8034940" y="1962128"/>
                <a:ext cx="976247" cy="976247"/>
              </a:xfrm>
              <a:prstGeom prst="rect">
                <a:avLst/>
              </a:prstGeom>
            </p:spPr>
          </p:pic>
        </p:grpSp>
        <p:grpSp>
          <p:nvGrpSpPr>
            <p:cNvPr id="42" name="Группа 41"/>
            <p:cNvGrpSpPr/>
            <p:nvPr/>
          </p:nvGrpSpPr>
          <p:grpSpPr>
            <a:xfrm>
              <a:off x="6654065" y="3203692"/>
              <a:ext cx="1083923" cy="1089881"/>
              <a:chOff x="6654065" y="3203692"/>
              <a:chExt cx="1083923" cy="1089881"/>
            </a:xfrm>
          </p:grpSpPr>
          <p:sp>
            <p:nvSpPr>
              <p:cNvPr id="12" name="Прямоугольник: скругленные углы 11"/>
              <p:cNvSpPr/>
              <p:nvPr/>
            </p:nvSpPr>
            <p:spPr>
              <a:xfrm>
                <a:off x="6654065" y="3203692"/>
                <a:ext cx="1080000" cy="1080000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35" name="Рисунок 34"/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6695821" y="3251406"/>
                <a:ext cx="1042167" cy="1042167"/>
              </a:xfrm>
              <a:prstGeom prst="rect">
                <a:avLst/>
              </a:prstGeom>
            </p:spPr>
          </p:pic>
        </p:grpSp>
        <p:grpSp>
          <p:nvGrpSpPr>
            <p:cNvPr id="55" name="Группа 54"/>
            <p:cNvGrpSpPr/>
            <p:nvPr/>
          </p:nvGrpSpPr>
          <p:grpSpPr>
            <a:xfrm>
              <a:off x="10595091" y="3155139"/>
              <a:ext cx="1080000" cy="1080000"/>
              <a:chOff x="10595091" y="3155139"/>
              <a:chExt cx="1080000" cy="1080000"/>
            </a:xfrm>
          </p:grpSpPr>
          <p:sp>
            <p:nvSpPr>
              <p:cNvPr id="9" name="Прямоугольник: скругленные углы 8"/>
              <p:cNvSpPr/>
              <p:nvPr/>
            </p:nvSpPr>
            <p:spPr>
              <a:xfrm>
                <a:off x="10595091" y="3155139"/>
                <a:ext cx="1080000" cy="1080000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41" name="Рисунок 40"/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10651401" y="3251406"/>
                <a:ext cx="946806" cy="946806"/>
              </a:xfrm>
              <a:prstGeom prst="rect">
                <a:avLst/>
              </a:prstGeom>
            </p:spPr>
          </p:pic>
        </p:grpSp>
        <p:grpSp>
          <p:nvGrpSpPr>
            <p:cNvPr id="70" name="Группа 69"/>
            <p:cNvGrpSpPr/>
            <p:nvPr/>
          </p:nvGrpSpPr>
          <p:grpSpPr>
            <a:xfrm>
              <a:off x="9306122" y="4437341"/>
              <a:ext cx="1133796" cy="1143422"/>
              <a:chOff x="9306122" y="4437341"/>
              <a:chExt cx="1133796" cy="1143422"/>
            </a:xfrm>
          </p:grpSpPr>
          <p:sp>
            <p:nvSpPr>
              <p:cNvPr id="6" name="Прямоугольник: скругленные углы 5"/>
              <p:cNvSpPr/>
              <p:nvPr/>
            </p:nvSpPr>
            <p:spPr>
              <a:xfrm>
                <a:off x="9306122" y="4437341"/>
                <a:ext cx="1080000" cy="1080000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45" name="Рисунок 44"/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9342051" y="4482896"/>
                <a:ext cx="1097867" cy="1097867"/>
              </a:xfrm>
              <a:prstGeom prst="rect">
                <a:avLst/>
              </a:prstGeom>
            </p:spPr>
          </p:pic>
        </p:grpSp>
        <p:grpSp>
          <p:nvGrpSpPr>
            <p:cNvPr id="40" name="Группа 39"/>
            <p:cNvGrpSpPr/>
            <p:nvPr/>
          </p:nvGrpSpPr>
          <p:grpSpPr>
            <a:xfrm>
              <a:off x="10579695" y="1844173"/>
              <a:ext cx="1080000" cy="1084466"/>
              <a:chOff x="10579695" y="1844173"/>
              <a:chExt cx="1080000" cy="1084466"/>
            </a:xfrm>
          </p:grpSpPr>
          <p:sp>
            <p:nvSpPr>
              <p:cNvPr id="11" name="Прямоугольник: скругленные углы 10"/>
              <p:cNvSpPr/>
              <p:nvPr/>
            </p:nvSpPr>
            <p:spPr>
              <a:xfrm>
                <a:off x="10579695" y="1844173"/>
                <a:ext cx="1080000" cy="1080000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47" name="Рисунок 46"/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10606733" y="1902718"/>
                <a:ext cx="1025921" cy="1025921"/>
              </a:xfrm>
              <a:prstGeom prst="rect">
                <a:avLst/>
              </a:prstGeom>
            </p:spPr>
          </p:pic>
        </p:grpSp>
        <p:grpSp>
          <p:nvGrpSpPr>
            <p:cNvPr id="74" name="Группа 73"/>
            <p:cNvGrpSpPr/>
            <p:nvPr/>
          </p:nvGrpSpPr>
          <p:grpSpPr>
            <a:xfrm>
              <a:off x="10566977" y="4425057"/>
              <a:ext cx="1107690" cy="1092284"/>
              <a:chOff x="10566977" y="4425057"/>
              <a:chExt cx="1107690" cy="1092284"/>
            </a:xfrm>
          </p:grpSpPr>
          <p:sp>
            <p:nvSpPr>
              <p:cNvPr id="7" name="Прямоугольник: скругленные углы 6"/>
              <p:cNvSpPr/>
              <p:nvPr/>
            </p:nvSpPr>
            <p:spPr>
              <a:xfrm>
                <a:off x="10594667" y="4425057"/>
                <a:ext cx="1080000" cy="1080000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49" name="Рисунок 48"/>
              <p:cNvPicPr>
                <a:picLocks noChangeAspect="1"/>
              </p:cNvPicPr>
              <p:nvPr/>
            </p:nvPicPr>
            <p:blipFill rotWithShape="1"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5141"/>
              <a:stretch>
                <a:fillRect/>
              </a:stretch>
            </p:blipFill>
            <p:spPr>
              <a:xfrm>
                <a:off x="10566977" y="4579285"/>
                <a:ext cx="1105431" cy="938056"/>
              </a:xfrm>
              <a:prstGeom prst="rect">
                <a:avLst/>
              </a:prstGeom>
            </p:spPr>
          </p:pic>
        </p:grpSp>
        <p:grpSp>
          <p:nvGrpSpPr>
            <p:cNvPr id="37" name="Группа 36"/>
            <p:cNvGrpSpPr/>
            <p:nvPr/>
          </p:nvGrpSpPr>
          <p:grpSpPr>
            <a:xfrm>
              <a:off x="6695821" y="1866591"/>
              <a:ext cx="1080000" cy="1080000"/>
              <a:chOff x="6631793" y="1939372"/>
              <a:chExt cx="1080000" cy="1080000"/>
            </a:xfrm>
          </p:grpSpPr>
          <p:sp>
            <p:nvSpPr>
              <p:cNvPr id="112" name="Прямоугольник: скругленные углы 111"/>
              <p:cNvSpPr/>
              <p:nvPr/>
            </p:nvSpPr>
            <p:spPr>
              <a:xfrm>
                <a:off x="6631793" y="1939372"/>
                <a:ext cx="1080000" cy="1080000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113" name="Рисунок 112"/>
              <p:cNvPicPr>
                <a:picLocks noChangeAspect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6693333" y="1989789"/>
                <a:ext cx="962343" cy="962343"/>
              </a:xfrm>
              <a:prstGeom prst="rect">
                <a:avLst/>
              </a:prstGeom>
            </p:spPr>
          </p:pic>
        </p:grpSp>
      </p:grpSp>
      <p:grpSp>
        <p:nvGrpSpPr>
          <p:cNvPr id="125" name="Группа 124"/>
          <p:cNvGrpSpPr/>
          <p:nvPr/>
        </p:nvGrpSpPr>
        <p:grpSpPr>
          <a:xfrm>
            <a:off x="346878" y="1284214"/>
            <a:ext cx="3960000" cy="1080000"/>
            <a:chOff x="189413" y="296200"/>
            <a:chExt cx="3960000" cy="1080000"/>
          </a:xfrm>
        </p:grpSpPr>
        <p:sp>
          <p:nvSpPr>
            <p:cNvPr id="19" name="Прямоугольник: скругленные углы 18"/>
            <p:cNvSpPr/>
            <p:nvPr/>
          </p:nvSpPr>
          <p:spPr>
            <a:xfrm>
              <a:off x="189413" y="296200"/>
              <a:ext cx="3960000" cy="1080000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2" name="Стрелка: вправо 21"/>
            <p:cNvSpPr/>
            <p:nvPr/>
          </p:nvSpPr>
          <p:spPr>
            <a:xfrm>
              <a:off x="1216081" y="697096"/>
              <a:ext cx="401116" cy="282168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endParaRPr>
            </a:p>
          </p:txBody>
        </p:sp>
        <p:sp>
          <p:nvSpPr>
            <p:cNvPr id="23" name="Стрелка: вправо 22"/>
            <p:cNvSpPr/>
            <p:nvPr/>
          </p:nvSpPr>
          <p:spPr>
            <a:xfrm rot="5400000">
              <a:off x="1684106" y="719543"/>
              <a:ext cx="403098" cy="280782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endParaRPr>
            </a:p>
          </p:txBody>
        </p:sp>
        <p:sp>
          <p:nvSpPr>
            <p:cNvPr id="24" name="Стрелка: вправо 23"/>
            <p:cNvSpPr/>
            <p:nvPr/>
          </p:nvSpPr>
          <p:spPr>
            <a:xfrm>
              <a:off x="2190758" y="705774"/>
              <a:ext cx="401116" cy="282168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endParaRPr>
            </a:p>
          </p:txBody>
        </p:sp>
        <p:sp>
          <p:nvSpPr>
            <p:cNvPr id="25" name="Стрелка: вправо 24"/>
            <p:cNvSpPr/>
            <p:nvPr/>
          </p:nvSpPr>
          <p:spPr>
            <a:xfrm rot="16200000">
              <a:off x="2654013" y="706468"/>
              <a:ext cx="403098" cy="280782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endParaRPr>
            </a:p>
          </p:txBody>
        </p:sp>
        <p:pic>
          <p:nvPicPr>
            <p:cNvPr id="52" name="Рисунок 51"/>
            <p:cNvPicPr>
              <a:picLocks noChangeAspect="1"/>
            </p:cNvPicPr>
            <p:nvPr/>
          </p:nvPicPr>
          <p:blipFill>
            <a:blip r:embed="rId15">
              <a:clrChange>
                <a:clrFrom>
                  <a:srgbClr val="FDFDFD"/>
                </a:clrFrom>
                <a:clrTo>
                  <a:srgbClr val="FDFDFD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269844" y="417424"/>
              <a:ext cx="802233" cy="806195"/>
            </a:xfrm>
            <a:prstGeom prst="rect">
              <a:avLst/>
            </a:prstGeom>
          </p:spPr>
        </p:pic>
        <p:sp>
          <p:nvSpPr>
            <p:cNvPr id="120" name="Рисунок 117" descr="Справка со сплошной заливкой"/>
            <p:cNvSpPr/>
            <p:nvPr/>
          </p:nvSpPr>
          <p:spPr>
            <a:xfrm>
              <a:off x="3296083" y="466542"/>
              <a:ext cx="723900" cy="723900"/>
            </a:xfrm>
            <a:custGeom>
              <a:avLst/>
              <a:gdLst>
                <a:gd name="connsiteX0" fmla="*/ 361950 w 723900"/>
                <a:gd name="connsiteY0" fmla="*/ 0 h 723900"/>
                <a:gd name="connsiteX1" fmla="*/ 0 w 723900"/>
                <a:gd name="connsiteY1" fmla="*/ 361950 h 723900"/>
                <a:gd name="connsiteX2" fmla="*/ 361950 w 723900"/>
                <a:gd name="connsiteY2" fmla="*/ 723900 h 723900"/>
                <a:gd name="connsiteX3" fmla="*/ 723900 w 723900"/>
                <a:gd name="connsiteY3" fmla="*/ 361950 h 723900"/>
                <a:gd name="connsiteX4" fmla="*/ 361950 w 723900"/>
                <a:gd name="connsiteY4" fmla="*/ 0 h 723900"/>
                <a:gd name="connsiteX5" fmla="*/ 361950 w 723900"/>
                <a:gd name="connsiteY5" fmla="*/ 628650 h 723900"/>
                <a:gd name="connsiteX6" fmla="*/ 314325 w 723900"/>
                <a:gd name="connsiteY6" fmla="*/ 581025 h 723900"/>
                <a:gd name="connsiteX7" fmla="*/ 361950 w 723900"/>
                <a:gd name="connsiteY7" fmla="*/ 533400 h 723900"/>
                <a:gd name="connsiteX8" fmla="*/ 409575 w 723900"/>
                <a:gd name="connsiteY8" fmla="*/ 581025 h 723900"/>
                <a:gd name="connsiteX9" fmla="*/ 361950 w 723900"/>
                <a:gd name="connsiteY9" fmla="*/ 628650 h 723900"/>
                <a:gd name="connsiteX10" fmla="*/ 390525 w 723900"/>
                <a:gd name="connsiteY10" fmla="*/ 407670 h 723900"/>
                <a:gd name="connsiteX11" fmla="*/ 390525 w 723900"/>
                <a:gd name="connsiteY11" fmla="*/ 495300 h 723900"/>
                <a:gd name="connsiteX12" fmla="*/ 333375 w 723900"/>
                <a:gd name="connsiteY12" fmla="*/ 495300 h 723900"/>
                <a:gd name="connsiteX13" fmla="*/ 333375 w 723900"/>
                <a:gd name="connsiteY13" fmla="*/ 352425 h 723900"/>
                <a:gd name="connsiteX14" fmla="*/ 361950 w 723900"/>
                <a:gd name="connsiteY14" fmla="*/ 352425 h 723900"/>
                <a:gd name="connsiteX15" fmla="*/ 466725 w 723900"/>
                <a:gd name="connsiteY15" fmla="*/ 257175 h 723900"/>
                <a:gd name="connsiteX16" fmla="*/ 361950 w 723900"/>
                <a:gd name="connsiteY16" fmla="*/ 152400 h 723900"/>
                <a:gd name="connsiteX17" fmla="*/ 257175 w 723900"/>
                <a:gd name="connsiteY17" fmla="*/ 257175 h 723900"/>
                <a:gd name="connsiteX18" fmla="*/ 200025 w 723900"/>
                <a:gd name="connsiteY18" fmla="*/ 257175 h 723900"/>
                <a:gd name="connsiteX19" fmla="*/ 361950 w 723900"/>
                <a:gd name="connsiteY19" fmla="*/ 95250 h 723900"/>
                <a:gd name="connsiteX20" fmla="*/ 523875 w 723900"/>
                <a:gd name="connsiteY20" fmla="*/ 257175 h 723900"/>
                <a:gd name="connsiteX21" fmla="*/ 390525 w 723900"/>
                <a:gd name="connsiteY21" fmla="*/ 407670 h 723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723900" h="723900">
                  <a:moveTo>
                    <a:pt x="361950" y="0"/>
                  </a:moveTo>
                  <a:cubicBezTo>
                    <a:pt x="161925" y="0"/>
                    <a:pt x="0" y="161925"/>
                    <a:pt x="0" y="361950"/>
                  </a:cubicBezTo>
                  <a:cubicBezTo>
                    <a:pt x="0" y="561975"/>
                    <a:pt x="161925" y="723900"/>
                    <a:pt x="361950" y="723900"/>
                  </a:cubicBezTo>
                  <a:cubicBezTo>
                    <a:pt x="561975" y="723900"/>
                    <a:pt x="723900" y="561975"/>
                    <a:pt x="723900" y="361950"/>
                  </a:cubicBezTo>
                  <a:cubicBezTo>
                    <a:pt x="723900" y="161925"/>
                    <a:pt x="561975" y="0"/>
                    <a:pt x="361950" y="0"/>
                  </a:cubicBezTo>
                  <a:close/>
                  <a:moveTo>
                    <a:pt x="361950" y="628650"/>
                  </a:moveTo>
                  <a:cubicBezTo>
                    <a:pt x="335280" y="628650"/>
                    <a:pt x="314325" y="607695"/>
                    <a:pt x="314325" y="581025"/>
                  </a:cubicBezTo>
                  <a:cubicBezTo>
                    <a:pt x="314325" y="554355"/>
                    <a:pt x="335280" y="533400"/>
                    <a:pt x="361950" y="533400"/>
                  </a:cubicBezTo>
                  <a:cubicBezTo>
                    <a:pt x="388620" y="533400"/>
                    <a:pt x="409575" y="554355"/>
                    <a:pt x="409575" y="581025"/>
                  </a:cubicBezTo>
                  <a:cubicBezTo>
                    <a:pt x="409575" y="607695"/>
                    <a:pt x="388620" y="628650"/>
                    <a:pt x="361950" y="628650"/>
                  </a:cubicBezTo>
                  <a:close/>
                  <a:moveTo>
                    <a:pt x="390525" y="407670"/>
                  </a:moveTo>
                  <a:cubicBezTo>
                    <a:pt x="390525" y="432435"/>
                    <a:pt x="390525" y="495300"/>
                    <a:pt x="390525" y="495300"/>
                  </a:cubicBezTo>
                  <a:lnTo>
                    <a:pt x="333375" y="495300"/>
                  </a:lnTo>
                  <a:lnTo>
                    <a:pt x="333375" y="352425"/>
                  </a:lnTo>
                  <a:lnTo>
                    <a:pt x="361950" y="352425"/>
                  </a:lnTo>
                  <a:cubicBezTo>
                    <a:pt x="425768" y="352425"/>
                    <a:pt x="466725" y="315278"/>
                    <a:pt x="466725" y="257175"/>
                  </a:cubicBezTo>
                  <a:cubicBezTo>
                    <a:pt x="466725" y="197168"/>
                    <a:pt x="421958" y="152400"/>
                    <a:pt x="361950" y="152400"/>
                  </a:cubicBezTo>
                  <a:cubicBezTo>
                    <a:pt x="296228" y="152400"/>
                    <a:pt x="257175" y="191453"/>
                    <a:pt x="257175" y="257175"/>
                  </a:cubicBezTo>
                  <a:lnTo>
                    <a:pt x="200025" y="257175"/>
                  </a:lnTo>
                  <a:cubicBezTo>
                    <a:pt x="200025" y="160020"/>
                    <a:pt x="264795" y="95250"/>
                    <a:pt x="361950" y="95250"/>
                  </a:cubicBezTo>
                  <a:cubicBezTo>
                    <a:pt x="452438" y="95250"/>
                    <a:pt x="523875" y="166688"/>
                    <a:pt x="523875" y="257175"/>
                  </a:cubicBezTo>
                  <a:cubicBezTo>
                    <a:pt x="523875" y="338138"/>
                    <a:pt x="470535" y="396240"/>
                    <a:pt x="390525" y="40767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>
                <a:solidFill>
                  <a:schemeClr val="accent1"/>
                </a:solidFill>
              </a:endParaRPr>
            </a:p>
          </p:txBody>
        </p:sp>
      </p:grpSp>
      <p:grpSp>
        <p:nvGrpSpPr>
          <p:cNvPr id="160" name="Группа 159"/>
          <p:cNvGrpSpPr/>
          <p:nvPr/>
        </p:nvGrpSpPr>
        <p:grpSpPr>
          <a:xfrm>
            <a:off x="355095" y="1284214"/>
            <a:ext cx="3960000" cy="1080000"/>
            <a:chOff x="6322650" y="1282936"/>
            <a:chExt cx="3960000" cy="1080000"/>
          </a:xfrm>
        </p:grpSpPr>
        <p:grpSp>
          <p:nvGrpSpPr>
            <p:cNvPr id="152" name="Группа 151"/>
            <p:cNvGrpSpPr/>
            <p:nvPr/>
          </p:nvGrpSpPr>
          <p:grpSpPr>
            <a:xfrm>
              <a:off x="6322650" y="1282936"/>
              <a:ext cx="3960000" cy="1080000"/>
              <a:chOff x="189413" y="296200"/>
              <a:chExt cx="3960000" cy="1080000"/>
            </a:xfrm>
          </p:grpSpPr>
          <p:sp>
            <p:nvSpPr>
              <p:cNvPr id="153" name="Прямоугольник: скругленные углы 152"/>
              <p:cNvSpPr/>
              <p:nvPr/>
            </p:nvSpPr>
            <p:spPr>
              <a:xfrm>
                <a:off x="189413" y="296200"/>
                <a:ext cx="3960000" cy="1080000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54" name="Стрелка: вправо 153"/>
              <p:cNvSpPr/>
              <p:nvPr/>
            </p:nvSpPr>
            <p:spPr>
              <a:xfrm>
                <a:off x="1216081" y="697096"/>
                <a:ext cx="401116" cy="282168"/>
              </a:xfrm>
              <a:prstGeom prst="rightArrow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ln>
                    <a:solidFill>
                      <a:srgbClr val="FF0000"/>
                    </a:solidFill>
                  </a:ln>
                  <a:solidFill>
                    <a:srgbClr val="FF0000"/>
                  </a:solidFill>
                </a:endParaRPr>
              </a:p>
            </p:txBody>
          </p:sp>
          <p:sp>
            <p:nvSpPr>
              <p:cNvPr id="155" name="Стрелка: вправо 154"/>
              <p:cNvSpPr/>
              <p:nvPr/>
            </p:nvSpPr>
            <p:spPr>
              <a:xfrm rot="5400000">
                <a:off x="1684106" y="719543"/>
                <a:ext cx="403098" cy="280782"/>
              </a:xfrm>
              <a:prstGeom prst="rightArrow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ln>
                    <a:solidFill>
                      <a:srgbClr val="FF0000"/>
                    </a:solidFill>
                  </a:ln>
                  <a:solidFill>
                    <a:srgbClr val="FF0000"/>
                  </a:solidFill>
                </a:endParaRPr>
              </a:p>
            </p:txBody>
          </p:sp>
          <p:sp>
            <p:nvSpPr>
              <p:cNvPr id="156" name="Стрелка: вправо 155"/>
              <p:cNvSpPr/>
              <p:nvPr/>
            </p:nvSpPr>
            <p:spPr>
              <a:xfrm>
                <a:off x="2190758" y="705774"/>
                <a:ext cx="401116" cy="282168"/>
              </a:xfrm>
              <a:prstGeom prst="rightArrow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ln>
                    <a:solidFill>
                      <a:srgbClr val="FF0000"/>
                    </a:solidFill>
                  </a:ln>
                  <a:solidFill>
                    <a:srgbClr val="FF0000"/>
                  </a:solidFill>
                </a:endParaRPr>
              </a:p>
            </p:txBody>
          </p:sp>
          <p:sp>
            <p:nvSpPr>
              <p:cNvPr id="157" name="Стрелка: вправо 156"/>
              <p:cNvSpPr/>
              <p:nvPr/>
            </p:nvSpPr>
            <p:spPr>
              <a:xfrm rot="16200000">
                <a:off x="2654013" y="706468"/>
                <a:ext cx="403098" cy="280782"/>
              </a:xfrm>
              <a:prstGeom prst="rightArrow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ln>
                    <a:solidFill>
                      <a:srgbClr val="FF0000"/>
                    </a:solidFill>
                  </a:ln>
                  <a:solidFill>
                    <a:srgbClr val="FF0000"/>
                  </a:solidFill>
                </a:endParaRPr>
              </a:p>
            </p:txBody>
          </p:sp>
          <p:pic>
            <p:nvPicPr>
              <p:cNvPr id="158" name="Рисунок 157"/>
              <p:cNvPicPr>
                <a:picLocks noChangeAspect="1"/>
              </p:cNvPicPr>
              <p:nvPr/>
            </p:nvPicPr>
            <p:blipFill>
              <a:blip r:embed="rId15">
                <a:clrChange>
                  <a:clrFrom>
                    <a:srgbClr val="FDFDFD"/>
                  </a:clrFrom>
                  <a:clrTo>
                    <a:srgbClr val="FDFDFD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69844" y="417424"/>
                <a:ext cx="802233" cy="806195"/>
              </a:xfrm>
              <a:prstGeom prst="rect">
                <a:avLst/>
              </a:prstGeom>
            </p:spPr>
          </p:pic>
          <p:sp>
            <p:nvSpPr>
              <p:cNvPr id="159" name="Рисунок 117" descr="Справка со сплошной заливкой"/>
              <p:cNvSpPr/>
              <p:nvPr/>
            </p:nvSpPr>
            <p:spPr>
              <a:xfrm>
                <a:off x="3296083" y="466542"/>
                <a:ext cx="723900" cy="723900"/>
              </a:xfrm>
              <a:custGeom>
                <a:avLst/>
                <a:gdLst>
                  <a:gd name="connsiteX0" fmla="*/ 361950 w 723900"/>
                  <a:gd name="connsiteY0" fmla="*/ 0 h 723900"/>
                  <a:gd name="connsiteX1" fmla="*/ 0 w 723900"/>
                  <a:gd name="connsiteY1" fmla="*/ 361950 h 723900"/>
                  <a:gd name="connsiteX2" fmla="*/ 361950 w 723900"/>
                  <a:gd name="connsiteY2" fmla="*/ 723900 h 723900"/>
                  <a:gd name="connsiteX3" fmla="*/ 723900 w 723900"/>
                  <a:gd name="connsiteY3" fmla="*/ 361950 h 723900"/>
                  <a:gd name="connsiteX4" fmla="*/ 361950 w 723900"/>
                  <a:gd name="connsiteY4" fmla="*/ 0 h 723900"/>
                  <a:gd name="connsiteX5" fmla="*/ 361950 w 723900"/>
                  <a:gd name="connsiteY5" fmla="*/ 628650 h 723900"/>
                  <a:gd name="connsiteX6" fmla="*/ 314325 w 723900"/>
                  <a:gd name="connsiteY6" fmla="*/ 581025 h 723900"/>
                  <a:gd name="connsiteX7" fmla="*/ 361950 w 723900"/>
                  <a:gd name="connsiteY7" fmla="*/ 533400 h 723900"/>
                  <a:gd name="connsiteX8" fmla="*/ 409575 w 723900"/>
                  <a:gd name="connsiteY8" fmla="*/ 581025 h 723900"/>
                  <a:gd name="connsiteX9" fmla="*/ 361950 w 723900"/>
                  <a:gd name="connsiteY9" fmla="*/ 628650 h 723900"/>
                  <a:gd name="connsiteX10" fmla="*/ 390525 w 723900"/>
                  <a:gd name="connsiteY10" fmla="*/ 407670 h 723900"/>
                  <a:gd name="connsiteX11" fmla="*/ 390525 w 723900"/>
                  <a:gd name="connsiteY11" fmla="*/ 495300 h 723900"/>
                  <a:gd name="connsiteX12" fmla="*/ 333375 w 723900"/>
                  <a:gd name="connsiteY12" fmla="*/ 495300 h 723900"/>
                  <a:gd name="connsiteX13" fmla="*/ 333375 w 723900"/>
                  <a:gd name="connsiteY13" fmla="*/ 352425 h 723900"/>
                  <a:gd name="connsiteX14" fmla="*/ 361950 w 723900"/>
                  <a:gd name="connsiteY14" fmla="*/ 352425 h 723900"/>
                  <a:gd name="connsiteX15" fmla="*/ 466725 w 723900"/>
                  <a:gd name="connsiteY15" fmla="*/ 257175 h 723900"/>
                  <a:gd name="connsiteX16" fmla="*/ 361950 w 723900"/>
                  <a:gd name="connsiteY16" fmla="*/ 152400 h 723900"/>
                  <a:gd name="connsiteX17" fmla="*/ 257175 w 723900"/>
                  <a:gd name="connsiteY17" fmla="*/ 257175 h 723900"/>
                  <a:gd name="connsiteX18" fmla="*/ 200025 w 723900"/>
                  <a:gd name="connsiteY18" fmla="*/ 257175 h 723900"/>
                  <a:gd name="connsiteX19" fmla="*/ 361950 w 723900"/>
                  <a:gd name="connsiteY19" fmla="*/ 95250 h 723900"/>
                  <a:gd name="connsiteX20" fmla="*/ 523875 w 723900"/>
                  <a:gd name="connsiteY20" fmla="*/ 257175 h 723900"/>
                  <a:gd name="connsiteX21" fmla="*/ 390525 w 723900"/>
                  <a:gd name="connsiteY21" fmla="*/ 407670 h 723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723900" h="723900">
                    <a:moveTo>
                      <a:pt x="361950" y="0"/>
                    </a:moveTo>
                    <a:cubicBezTo>
                      <a:pt x="161925" y="0"/>
                      <a:pt x="0" y="161925"/>
                      <a:pt x="0" y="361950"/>
                    </a:cubicBezTo>
                    <a:cubicBezTo>
                      <a:pt x="0" y="561975"/>
                      <a:pt x="161925" y="723900"/>
                      <a:pt x="361950" y="723900"/>
                    </a:cubicBezTo>
                    <a:cubicBezTo>
                      <a:pt x="561975" y="723900"/>
                      <a:pt x="723900" y="561975"/>
                      <a:pt x="723900" y="361950"/>
                    </a:cubicBezTo>
                    <a:cubicBezTo>
                      <a:pt x="723900" y="161925"/>
                      <a:pt x="561975" y="0"/>
                      <a:pt x="361950" y="0"/>
                    </a:cubicBezTo>
                    <a:close/>
                    <a:moveTo>
                      <a:pt x="361950" y="628650"/>
                    </a:moveTo>
                    <a:cubicBezTo>
                      <a:pt x="335280" y="628650"/>
                      <a:pt x="314325" y="607695"/>
                      <a:pt x="314325" y="581025"/>
                    </a:cubicBezTo>
                    <a:cubicBezTo>
                      <a:pt x="314325" y="554355"/>
                      <a:pt x="335280" y="533400"/>
                      <a:pt x="361950" y="533400"/>
                    </a:cubicBezTo>
                    <a:cubicBezTo>
                      <a:pt x="388620" y="533400"/>
                      <a:pt x="409575" y="554355"/>
                      <a:pt x="409575" y="581025"/>
                    </a:cubicBezTo>
                    <a:cubicBezTo>
                      <a:pt x="409575" y="607695"/>
                      <a:pt x="388620" y="628650"/>
                      <a:pt x="361950" y="628650"/>
                    </a:cubicBezTo>
                    <a:close/>
                    <a:moveTo>
                      <a:pt x="390525" y="407670"/>
                    </a:moveTo>
                    <a:cubicBezTo>
                      <a:pt x="390525" y="432435"/>
                      <a:pt x="390525" y="495300"/>
                      <a:pt x="390525" y="495300"/>
                    </a:cubicBezTo>
                    <a:lnTo>
                      <a:pt x="333375" y="495300"/>
                    </a:lnTo>
                    <a:lnTo>
                      <a:pt x="333375" y="352425"/>
                    </a:lnTo>
                    <a:lnTo>
                      <a:pt x="361950" y="352425"/>
                    </a:lnTo>
                    <a:cubicBezTo>
                      <a:pt x="425768" y="352425"/>
                      <a:pt x="466725" y="315278"/>
                      <a:pt x="466725" y="257175"/>
                    </a:cubicBezTo>
                    <a:cubicBezTo>
                      <a:pt x="466725" y="197168"/>
                      <a:pt x="421958" y="152400"/>
                      <a:pt x="361950" y="152400"/>
                    </a:cubicBezTo>
                    <a:cubicBezTo>
                      <a:pt x="296228" y="152400"/>
                      <a:pt x="257175" y="191453"/>
                      <a:pt x="257175" y="257175"/>
                    </a:cubicBezTo>
                    <a:lnTo>
                      <a:pt x="200025" y="257175"/>
                    </a:lnTo>
                    <a:cubicBezTo>
                      <a:pt x="200025" y="160020"/>
                      <a:pt x="264795" y="95250"/>
                      <a:pt x="361950" y="95250"/>
                    </a:cubicBezTo>
                    <a:cubicBezTo>
                      <a:pt x="452438" y="95250"/>
                      <a:pt x="523875" y="166688"/>
                      <a:pt x="523875" y="257175"/>
                    </a:cubicBezTo>
                    <a:cubicBezTo>
                      <a:pt x="523875" y="338138"/>
                      <a:pt x="470535" y="396240"/>
                      <a:pt x="390525" y="407670"/>
                    </a:cubicBez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>
                  <a:solidFill>
                    <a:schemeClr val="accent1"/>
                  </a:solidFill>
                </a:endParaRPr>
              </a:p>
            </p:txBody>
          </p:sp>
        </p:grpSp>
        <p:pic>
          <p:nvPicPr>
            <p:cNvPr id="51" name="Рисунок 5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9287014" y="1401063"/>
              <a:ext cx="900000" cy="900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</p:pic>
      </p:grpSp>
      <p:grpSp>
        <p:nvGrpSpPr>
          <p:cNvPr id="126" name="Группа 125"/>
          <p:cNvGrpSpPr/>
          <p:nvPr/>
        </p:nvGrpSpPr>
        <p:grpSpPr>
          <a:xfrm>
            <a:off x="352745" y="1270641"/>
            <a:ext cx="3960000" cy="1080000"/>
            <a:chOff x="114328" y="1428286"/>
            <a:chExt cx="3960000" cy="1080000"/>
          </a:xfrm>
        </p:grpSpPr>
        <p:sp>
          <p:nvSpPr>
            <p:cNvPr id="116" name="Прямоугольник: скругленные углы 115"/>
            <p:cNvSpPr/>
            <p:nvPr/>
          </p:nvSpPr>
          <p:spPr>
            <a:xfrm>
              <a:off x="114328" y="1428286"/>
              <a:ext cx="3960000" cy="1080000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6" name="Стрелка: вправо 45"/>
            <p:cNvSpPr/>
            <p:nvPr/>
          </p:nvSpPr>
          <p:spPr>
            <a:xfrm rot="5400000">
              <a:off x="990266" y="1940206"/>
              <a:ext cx="360000" cy="252000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endParaRPr>
            </a:p>
          </p:txBody>
        </p:sp>
        <p:sp>
          <p:nvSpPr>
            <p:cNvPr id="48" name="Стрелка: вправо 47"/>
            <p:cNvSpPr/>
            <p:nvPr/>
          </p:nvSpPr>
          <p:spPr>
            <a:xfrm rot="10800000">
              <a:off x="1456003" y="1915717"/>
              <a:ext cx="360000" cy="252000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endParaRPr>
            </a:p>
          </p:txBody>
        </p:sp>
        <p:sp>
          <p:nvSpPr>
            <p:cNvPr id="50" name="Стрелка: вправо 49"/>
            <p:cNvSpPr/>
            <p:nvPr/>
          </p:nvSpPr>
          <p:spPr>
            <a:xfrm rot="10800000">
              <a:off x="2028673" y="1923791"/>
              <a:ext cx="360000" cy="252000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endParaRPr>
            </a:p>
          </p:txBody>
        </p:sp>
        <p:sp>
          <p:nvSpPr>
            <p:cNvPr id="57" name="Стрелка: вправо 56"/>
            <p:cNvSpPr/>
            <p:nvPr/>
          </p:nvSpPr>
          <p:spPr>
            <a:xfrm rot="16200000">
              <a:off x="2603591" y="1920591"/>
              <a:ext cx="360000" cy="252000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endParaRPr>
            </a:p>
          </p:txBody>
        </p:sp>
        <p:pic>
          <p:nvPicPr>
            <p:cNvPr id="44" name="Рисунок 43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219297" y="1681717"/>
              <a:ext cx="720000" cy="720000"/>
            </a:xfrm>
            <a:prstGeom prst="rect">
              <a:avLst/>
            </a:prstGeom>
          </p:spPr>
        </p:pic>
        <p:sp>
          <p:nvSpPr>
            <p:cNvPr id="123" name="Рисунок 117" descr="Справка со сплошной заливкой"/>
            <p:cNvSpPr/>
            <p:nvPr/>
          </p:nvSpPr>
          <p:spPr>
            <a:xfrm>
              <a:off x="3220520" y="1624269"/>
              <a:ext cx="723900" cy="723900"/>
            </a:xfrm>
            <a:custGeom>
              <a:avLst/>
              <a:gdLst>
                <a:gd name="connsiteX0" fmla="*/ 361950 w 723900"/>
                <a:gd name="connsiteY0" fmla="*/ 0 h 723900"/>
                <a:gd name="connsiteX1" fmla="*/ 0 w 723900"/>
                <a:gd name="connsiteY1" fmla="*/ 361950 h 723900"/>
                <a:gd name="connsiteX2" fmla="*/ 361950 w 723900"/>
                <a:gd name="connsiteY2" fmla="*/ 723900 h 723900"/>
                <a:gd name="connsiteX3" fmla="*/ 723900 w 723900"/>
                <a:gd name="connsiteY3" fmla="*/ 361950 h 723900"/>
                <a:gd name="connsiteX4" fmla="*/ 361950 w 723900"/>
                <a:gd name="connsiteY4" fmla="*/ 0 h 723900"/>
                <a:gd name="connsiteX5" fmla="*/ 361950 w 723900"/>
                <a:gd name="connsiteY5" fmla="*/ 628650 h 723900"/>
                <a:gd name="connsiteX6" fmla="*/ 314325 w 723900"/>
                <a:gd name="connsiteY6" fmla="*/ 581025 h 723900"/>
                <a:gd name="connsiteX7" fmla="*/ 361950 w 723900"/>
                <a:gd name="connsiteY7" fmla="*/ 533400 h 723900"/>
                <a:gd name="connsiteX8" fmla="*/ 409575 w 723900"/>
                <a:gd name="connsiteY8" fmla="*/ 581025 h 723900"/>
                <a:gd name="connsiteX9" fmla="*/ 361950 w 723900"/>
                <a:gd name="connsiteY9" fmla="*/ 628650 h 723900"/>
                <a:gd name="connsiteX10" fmla="*/ 390525 w 723900"/>
                <a:gd name="connsiteY10" fmla="*/ 407670 h 723900"/>
                <a:gd name="connsiteX11" fmla="*/ 390525 w 723900"/>
                <a:gd name="connsiteY11" fmla="*/ 495300 h 723900"/>
                <a:gd name="connsiteX12" fmla="*/ 333375 w 723900"/>
                <a:gd name="connsiteY12" fmla="*/ 495300 h 723900"/>
                <a:gd name="connsiteX13" fmla="*/ 333375 w 723900"/>
                <a:gd name="connsiteY13" fmla="*/ 352425 h 723900"/>
                <a:gd name="connsiteX14" fmla="*/ 361950 w 723900"/>
                <a:gd name="connsiteY14" fmla="*/ 352425 h 723900"/>
                <a:gd name="connsiteX15" fmla="*/ 466725 w 723900"/>
                <a:gd name="connsiteY15" fmla="*/ 257175 h 723900"/>
                <a:gd name="connsiteX16" fmla="*/ 361950 w 723900"/>
                <a:gd name="connsiteY16" fmla="*/ 152400 h 723900"/>
                <a:gd name="connsiteX17" fmla="*/ 257175 w 723900"/>
                <a:gd name="connsiteY17" fmla="*/ 257175 h 723900"/>
                <a:gd name="connsiteX18" fmla="*/ 200025 w 723900"/>
                <a:gd name="connsiteY18" fmla="*/ 257175 h 723900"/>
                <a:gd name="connsiteX19" fmla="*/ 361950 w 723900"/>
                <a:gd name="connsiteY19" fmla="*/ 95250 h 723900"/>
                <a:gd name="connsiteX20" fmla="*/ 523875 w 723900"/>
                <a:gd name="connsiteY20" fmla="*/ 257175 h 723900"/>
                <a:gd name="connsiteX21" fmla="*/ 390525 w 723900"/>
                <a:gd name="connsiteY21" fmla="*/ 407670 h 723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723900" h="723900">
                  <a:moveTo>
                    <a:pt x="361950" y="0"/>
                  </a:moveTo>
                  <a:cubicBezTo>
                    <a:pt x="161925" y="0"/>
                    <a:pt x="0" y="161925"/>
                    <a:pt x="0" y="361950"/>
                  </a:cubicBezTo>
                  <a:cubicBezTo>
                    <a:pt x="0" y="561975"/>
                    <a:pt x="161925" y="723900"/>
                    <a:pt x="361950" y="723900"/>
                  </a:cubicBezTo>
                  <a:cubicBezTo>
                    <a:pt x="561975" y="723900"/>
                    <a:pt x="723900" y="561975"/>
                    <a:pt x="723900" y="361950"/>
                  </a:cubicBezTo>
                  <a:cubicBezTo>
                    <a:pt x="723900" y="161925"/>
                    <a:pt x="561975" y="0"/>
                    <a:pt x="361950" y="0"/>
                  </a:cubicBezTo>
                  <a:close/>
                  <a:moveTo>
                    <a:pt x="361950" y="628650"/>
                  </a:moveTo>
                  <a:cubicBezTo>
                    <a:pt x="335280" y="628650"/>
                    <a:pt x="314325" y="607695"/>
                    <a:pt x="314325" y="581025"/>
                  </a:cubicBezTo>
                  <a:cubicBezTo>
                    <a:pt x="314325" y="554355"/>
                    <a:pt x="335280" y="533400"/>
                    <a:pt x="361950" y="533400"/>
                  </a:cubicBezTo>
                  <a:cubicBezTo>
                    <a:pt x="388620" y="533400"/>
                    <a:pt x="409575" y="554355"/>
                    <a:pt x="409575" y="581025"/>
                  </a:cubicBezTo>
                  <a:cubicBezTo>
                    <a:pt x="409575" y="607695"/>
                    <a:pt x="388620" y="628650"/>
                    <a:pt x="361950" y="628650"/>
                  </a:cubicBezTo>
                  <a:close/>
                  <a:moveTo>
                    <a:pt x="390525" y="407670"/>
                  </a:moveTo>
                  <a:cubicBezTo>
                    <a:pt x="390525" y="432435"/>
                    <a:pt x="390525" y="495300"/>
                    <a:pt x="390525" y="495300"/>
                  </a:cubicBezTo>
                  <a:lnTo>
                    <a:pt x="333375" y="495300"/>
                  </a:lnTo>
                  <a:lnTo>
                    <a:pt x="333375" y="352425"/>
                  </a:lnTo>
                  <a:lnTo>
                    <a:pt x="361950" y="352425"/>
                  </a:lnTo>
                  <a:cubicBezTo>
                    <a:pt x="425768" y="352425"/>
                    <a:pt x="466725" y="315278"/>
                    <a:pt x="466725" y="257175"/>
                  </a:cubicBezTo>
                  <a:cubicBezTo>
                    <a:pt x="466725" y="197168"/>
                    <a:pt x="421958" y="152400"/>
                    <a:pt x="361950" y="152400"/>
                  </a:cubicBezTo>
                  <a:cubicBezTo>
                    <a:pt x="296228" y="152400"/>
                    <a:pt x="257175" y="191453"/>
                    <a:pt x="257175" y="257175"/>
                  </a:cubicBezTo>
                  <a:lnTo>
                    <a:pt x="200025" y="257175"/>
                  </a:lnTo>
                  <a:cubicBezTo>
                    <a:pt x="200025" y="160020"/>
                    <a:pt x="264795" y="95250"/>
                    <a:pt x="361950" y="95250"/>
                  </a:cubicBezTo>
                  <a:cubicBezTo>
                    <a:pt x="452438" y="95250"/>
                    <a:pt x="523875" y="166688"/>
                    <a:pt x="523875" y="257175"/>
                  </a:cubicBezTo>
                  <a:cubicBezTo>
                    <a:pt x="523875" y="338138"/>
                    <a:pt x="470535" y="396240"/>
                    <a:pt x="390525" y="40767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>
                <a:solidFill>
                  <a:schemeClr val="accent1"/>
                </a:solidFill>
              </a:endParaRPr>
            </a:p>
          </p:txBody>
        </p:sp>
      </p:grpSp>
      <p:grpSp>
        <p:nvGrpSpPr>
          <p:cNvPr id="196" name="Группа 195"/>
          <p:cNvGrpSpPr/>
          <p:nvPr/>
        </p:nvGrpSpPr>
        <p:grpSpPr>
          <a:xfrm>
            <a:off x="346878" y="1274525"/>
            <a:ext cx="3960000" cy="1080000"/>
            <a:chOff x="7760730" y="4902270"/>
            <a:chExt cx="3960000" cy="1080000"/>
          </a:xfrm>
        </p:grpSpPr>
        <p:grpSp>
          <p:nvGrpSpPr>
            <p:cNvPr id="188" name="Группа 187"/>
            <p:cNvGrpSpPr/>
            <p:nvPr/>
          </p:nvGrpSpPr>
          <p:grpSpPr>
            <a:xfrm>
              <a:off x="7760730" y="4902270"/>
              <a:ext cx="3960000" cy="1080000"/>
              <a:chOff x="114328" y="1428286"/>
              <a:chExt cx="3960000" cy="1080000"/>
            </a:xfrm>
          </p:grpSpPr>
          <p:sp>
            <p:nvSpPr>
              <p:cNvPr id="189" name="Прямоугольник: скругленные углы 188"/>
              <p:cNvSpPr/>
              <p:nvPr/>
            </p:nvSpPr>
            <p:spPr>
              <a:xfrm>
                <a:off x="114328" y="1428286"/>
                <a:ext cx="3960000" cy="1080000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90" name="Стрелка: вправо 189"/>
              <p:cNvSpPr/>
              <p:nvPr/>
            </p:nvSpPr>
            <p:spPr>
              <a:xfrm rot="5400000">
                <a:off x="990266" y="1940206"/>
                <a:ext cx="360000" cy="252000"/>
              </a:xfrm>
              <a:prstGeom prst="rightArrow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ln>
                    <a:solidFill>
                      <a:srgbClr val="FF0000"/>
                    </a:solidFill>
                  </a:ln>
                  <a:solidFill>
                    <a:srgbClr val="FF0000"/>
                  </a:solidFill>
                </a:endParaRPr>
              </a:p>
            </p:txBody>
          </p:sp>
          <p:sp>
            <p:nvSpPr>
              <p:cNvPr id="191" name="Стрелка: вправо 190"/>
              <p:cNvSpPr/>
              <p:nvPr/>
            </p:nvSpPr>
            <p:spPr>
              <a:xfrm rot="10800000">
                <a:off x="1456003" y="1915717"/>
                <a:ext cx="360000" cy="252000"/>
              </a:xfrm>
              <a:prstGeom prst="rightArrow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ln>
                    <a:solidFill>
                      <a:srgbClr val="FF0000"/>
                    </a:solidFill>
                  </a:ln>
                  <a:solidFill>
                    <a:srgbClr val="FF0000"/>
                  </a:solidFill>
                </a:endParaRPr>
              </a:p>
            </p:txBody>
          </p:sp>
          <p:sp>
            <p:nvSpPr>
              <p:cNvPr id="192" name="Стрелка: вправо 191"/>
              <p:cNvSpPr/>
              <p:nvPr/>
            </p:nvSpPr>
            <p:spPr>
              <a:xfrm rot="10800000">
                <a:off x="2028673" y="1923791"/>
                <a:ext cx="360000" cy="252000"/>
              </a:xfrm>
              <a:prstGeom prst="rightArrow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ln>
                    <a:solidFill>
                      <a:srgbClr val="FF0000"/>
                    </a:solidFill>
                  </a:ln>
                  <a:solidFill>
                    <a:srgbClr val="FF0000"/>
                  </a:solidFill>
                </a:endParaRPr>
              </a:p>
            </p:txBody>
          </p:sp>
          <p:sp>
            <p:nvSpPr>
              <p:cNvPr id="193" name="Стрелка: вправо 192"/>
              <p:cNvSpPr/>
              <p:nvPr/>
            </p:nvSpPr>
            <p:spPr>
              <a:xfrm rot="16200000">
                <a:off x="2603591" y="1920591"/>
                <a:ext cx="360000" cy="252000"/>
              </a:xfrm>
              <a:prstGeom prst="rightArrow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ln>
                    <a:solidFill>
                      <a:srgbClr val="FF0000"/>
                    </a:solidFill>
                  </a:ln>
                  <a:solidFill>
                    <a:srgbClr val="FF0000"/>
                  </a:solidFill>
                </a:endParaRPr>
              </a:p>
            </p:txBody>
          </p:sp>
          <p:pic>
            <p:nvPicPr>
              <p:cNvPr id="194" name="Рисунок 193"/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19297" y="1681717"/>
                <a:ext cx="720000" cy="720000"/>
              </a:xfrm>
              <a:prstGeom prst="rect">
                <a:avLst/>
              </a:prstGeom>
            </p:spPr>
          </p:pic>
          <p:sp>
            <p:nvSpPr>
              <p:cNvPr id="195" name="Рисунок 117" descr="Справка со сплошной заливкой"/>
              <p:cNvSpPr/>
              <p:nvPr/>
            </p:nvSpPr>
            <p:spPr>
              <a:xfrm>
                <a:off x="3220520" y="1624269"/>
                <a:ext cx="723900" cy="723900"/>
              </a:xfrm>
              <a:custGeom>
                <a:avLst/>
                <a:gdLst>
                  <a:gd name="connsiteX0" fmla="*/ 361950 w 723900"/>
                  <a:gd name="connsiteY0" fmla="*/ 0 h 723900"/>
                  <a:gd name="connsiteX1" fmla="*/ 0 w 723900"/>
                  <a:gd name="connsiteY1" fmla="*/ 361950 h 723900"/>
                  <a:gd name="connsiteX2" fmla="*/ 361950 w 723900"/>
                  <a:gd name="connsiteY2" fmla="*/ 723900 h 723900"/>
                  <a:gd name="connsiteX3" fmla="*/ 723900 w 723900"/>
                  <a:gd name="connsiteY3" fmla="*/ 361950 h 723900"/>
                  <a:gd name="connsiteX4" fmla="*/ 361950 w 723900"/>
                  <a:gd name="connsiteY4" fmla="*/ 0 h 723900"/>
                  <a:gd name="connsiteX5" fmla="*/ 361950 w 723900"/>
                  <a:gd name="connsiteY5" fmla="*/ 628650 h 723900"/>
                  <a:gd name="connsiteX6" fmla="*/ 314325 w 723900"/>
                  <a:gd name="connsiteY6" fmla="*/ 581025 h 723900"/>
                  <a:gd name="connsiteX7" fmla="*/ 361950 w 723900"/>
                  <a:gd name="connsiteY7" fmla="*/ 533400 h 723900"/>
                  <a:gd name="connsiteX8" fmla="*/ 409575 w 723900"/>
                  <a:gd name="connsiteY8" fmla="*/ 581025 h 723900"/>
                  <a:gd name="connsiteX9" fmla="*/ 361950 w 723900"/>
                  <a:gd name="connsiteY9" fmla="*/ 628650 h 723900"/>
                  <a:gd name="connsiteX10" fmla="*/ 390525 w 723900"/>
                  <a:gd name="connsiteY10" fmla="*/ 407670 h 723900"/>
                  <a:gd name="connsiteX11" fmla="*/ 390525 w 723900"/>
                  <a:gd name="connsiteY11" fmla="*/ 495300 h 723900"/>
                  <a:gd name="connsiteX12" fmla="*/ 333375 w 723900"/>
                  <a:gd name="connsiteY12" fmla="*/ 495300 h 723900"/>
                  <a:gd name="connsiteX13" fmla="*/ 333375 w 723900"/>
                  <a:gd name="connsiteY13" fmla="*/ 352425 h 723900"/>
                  <a:gd name="connsiteX14" fmla="*/ 361950 w 723900"/>
                  <a:gd name="connsiteY14" fmla="*/ 352425 h 723900"/>
                  <a:gd name="connsiteX15" fmla="*/ 466725 w 723900"/>
                  <a:gd name="connsiteY15" fmla="*/ 257175 h 723900"/>
                  <a:gd name="connsiteX16" fmla="*/ 361950 w 723900"/>
                  <a:gd name="connsiteY16" fmla="*/ 152400 h 723900"/>
                  <a:gd name="connsiteX17" fmla="*/ 257175 w 723900"/>
                  <a:gd name="connsiteY17" fmla="*/ 257175 h 723900"/>
                  <a:gd name="connsiteX18" fmla="*/ 200025 w 723900"/>
                  <a:gd name="connsiteY18" fmla="*/ 257175 h 723900"/>
                  <a:gd name="connsiteX19" fmla="*/ 361950 w 723900"/>
                  <a:gd name="connsiteY19" fmla="*/ 95250 h 723900"/>
                  <a:gd name="connsiteX20" fmla="*/ 523875 w 723900"/>
                  <a:gd name="connsiteY20" fmla="*/ 257175 h 723900"/>
                  <a:gd name="connsiteX21" fmla="*/ 390525 w 723900"/>
                  <a:gd name="connsiteY21" fmla="*/ 407670 h 723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723900" h="723900">
                    <a:moveTo>
                      <a:pt x="361950" y="0"/>
                    </a:moveTo>
                    <a:cubicBezTo>
                      <a:pt x="161925" y="0"/>
                      <a:pt x="0" y="161925"/>
                      <a:pt x="0" y="361950"/>
                    </a:cubicBezTo>
                    <a:cubicBezTo>
                      <a:pt x="0" y="561975"/>
                      <a:pt x="161925" y="723900"/>
                      <a:pt x="361950" y="723900"/>
                    </a:cubicBezTo>
                    <a:cubicBezTo>
                      <a:pt x="561975" y="723900"/>
                      <a:pt x="723900" y="561975"/>
                      <a:pt x="723900" y="361950"/>
                    </a:cubicBezTo>
                    <a:cubicBezTo>
                      <a:pt x="723900" y="161925"/>
                      <a:pt x="561975" y="0"/>
                      <a:pt x="361950" y="0"/>
                    </a:cubicBezTo>
                    <a:close/>
                    <a:moveTo>
                      <a:pt x="361950" y="628650"/>
                    </a:moveTo>
                    <a:cubicBezTo>
                      <a:pt x="335280" y="628650"/>
                      <a:pt x="314325" y="607695"/>
                      <a:pt x="314325" y="581025"/>
                    </a:cubicBezTo>
                    <a:cubicBezTo>
                      <a:pt x="314325" y="554355"/>
                      <a:pt x="335280" y="533400"/>
                      <a:pt x="361950" y="533400"/>
                    </a:cubicBezTo>
                    <a:cubicBezTo>
                      <a:pt x="388620" y="533400"/>
                      <a:pt x="409575" y="554355"/>
                      <a:pt x="409575" y="581025"/>
                    </a:cubicBezTo>
                    <a:cubicBezTo>
                      <a:pt x="409575" y="607695"/>
                      <a:pt x="388620" y="628650"/>
                      <a:pt x="361950" y="628650"/>
                    </a:cubicBezTo>
                    <a:close/>
                    <a:moveTo>
                      <a:pt x="390525" y="407670"/>
                    </a:moveTo>
                    <a:cubicBezTo>
                      <a:pt x="390525" y="432435"/>
                      <a:pt x="390525" y="495300"/>
                      <a:pt x="390525" y="495300"/>
                    </a:cubicBezTo>
                    <a:lnTo>
                      <a:pt x="333375" y="495300"/>
                    </a:lnTo>
                    <a:lnTo>
                      <a:pt x="333375" y="352425"/>
                    </a:lnTo>
                    <a:lnTo>
                      <a:pt x="361950" y="352425"/>
                    </a:lnTo>
                    <a:cubicBezTo>
                      <a:pt x="425768" y="352425"/>
                      <a:pt x="466725" y="315278"/>
                      <a:pt x="466725" y="257175"/>
                    </a:cubicBezTo>
                    <a:cubicBezTo>
                      <a:pt x="466725" y="197168"/>
                      <a:pt x="421958" y="152400"/>
                      <a:pt x="361950" y="152400"/>
                    </a:cubicBezTo>
                    <a:cubicBezTo>
                      <a:pt x="296228" y="152400"/>
                      <a:pt x="257175" y="191453"/>
                      <a:pt x="257175" y="257175"/>
                    </a:cubicBezTo>
                    <a:lnTo>
                      <a:pt x="200025" y="257175"/>
                    </a:lnTo>
                    <a:cubicBezTo>
                      <a:pt x="200025" y="160020"/>
                      <a:pt x="264795" y="95250"/>
                      <a:pt x="361950" y="95250"/>
                    </a:cubicBezTo>
                    <a:cubicBezTo>
                      <a:pt x="452438" y="95250"/>
                      <a:pt x="523875" y="166688"/>
                      <a:pt x="523875" y="257175"/>
                    </a:cubicBezTo>
                    <a:cubicBezTo>
                      <a:pt x="523875" y="338138"/>
                      <a:pt x="470535" y="396240"/>
                      <a:pt x="390525" y="407670"/>
                    </a:cubicBez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>
                  <a:solidFill>
                    <a:schemeClr val="accent1"/>
                  </a:solidFill>
                </a:endParaRPr>
              </a:p>
            </p:txBody>
          </p:sp>
        </p:grpSp>
        <p:pic>
          <p:nvPicPr>
            <p:cNvPr id="58" name="Рисунок 57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10742959" y="5018078"/>
              <a:ext cx="900000" cy="900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</p:pic>
      </p:grpSp>
      <p:grpSp>
        <p:nvGrpSpPr>
          <p:cNvPr id="127" name="Группа 126"/>
          <p:cNvGrpSpPr/>
          <p:nvPr/>
        </p:nvGrpSpPr>
        <p:grpSpPr>
          <a:xfrm>
            <a:off x="342071" y="1283742"/>
            <a:ext cx="3960000" cy="1080000"/>
            <a:chOff x="128164" y="2558348"/>
            <a:chExt cx="3970976" cy="1080000"/>
          </a:xfrm>
        </p:grpSpPr>
        <p:sp>
          <p:nvSpPr>
            <p:cNvPr id="72" name="Прямоугольник: скругленные углы 71"/>
            <p:cNvSpPr/>
            <p:nvPr/>
          </p:nvSpPr>
          <p:spPr>
            <a:xfrm>
              <a:off x="139140" y="2558348"/>
              <a:ext cx="3960000" cy="1080000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3" name="Стрелка: вправо 62"/>
            <p:cNvSpPr/>
            <p:nvPr/>
          </p:nvSpPr>
          <p:spPr>
            <a:xfrm rot="16200000">
              <a:off x="1670256" y="2997731"/>
              <a:ext cx="415385" cy="277200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endParaRPr>
            </a:p>
          </p:txBody>
        </p:sp>
        <p:pic>
          <p:nvPicPr>
            <p:cNvPr id="61" name="Рисунок 60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128164" y="2599701"/>
              <a:ext cx="990000" cy="1038462"/>
            </a:xfrm>
            <a:prstGeom prst="rect">
              <a:avLst/>
            </a:prstGeom>
          </p:spPr>
        </p:pic>
        <p:sp>
          <p:nvSpPr>
            <p:cNvPr id="62" name="Стрелка: вправо 61"/>
            <p:cNvSpPr/>
            <p:nvPr/>
          </p:nvSpPr>
          <p:spPr>
            <a:xfrm>
              <a:off x="1139178" y="2993929"/>
              <a:ext cx="396000" cy="290769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endParaRPr>
            </a:p>
          </p:txBody>
        </p:sp>
        <p:sp>
          <p:nvSpPr>
            <p:cNvPr id="64" name="Стрелка: вправо 63"/>
            <p:cNvSpPr/>
            <p:nvPr/>
          </p:nvSpPr>
          <p:spPr>
            <a:xfrm>
              <a:off x="2188641" y="3009754"/>
              <a:ext cx="396000" cy="290769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endParaRPr>
            </a:p>
          </p:txBody>
        </p:sp>
        <p:sp>
          <p:nvSpPr>
            <p:cNvPr id="66" name="Стрелка: вправо 65"/>
            <p:cNvSpPr/>
            <p:nvPr/>
          </p:nvSpPr>
          <p:spPr>
            <a:xfrm rot="5400000">
              <a:off x="2719719" y="3041637"/>
              <a:ext cx="415385" cy="277200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endParaRPr>
            </a:p>
          </p:txBody>
        </p:sp>
        <p:sp>
          <p:nvSpPr>
            <p:cNvPr id="121" name="Рисунок 117" descr="Справка со сплошной заливкой"/>
            <p:cNvSpPr/>
            <p:nvPr/>
          </p:nvSpPr>
          <p:spPr>
            <a:xfrm>
              <a:off x="3250406" y="2761753"/>
              <a:ext cx="723900" cy="723900"/>
            </a:xfrm>
            <a:custGeom>
              <a:avLst/>
              <a:gdLst>
                <a:gd name="connsiteX0" fmla="*/ 361950 w 723900"/>
                <a:gd name="connsiteY0" fmla="*/ 0 h 723900"/>
                <a:gd name="connsiteX1" fmla="*/ 0 w 723900"/>
                <a:gd name="connsiteY1" fmla="*/ 361950 h 723900"/>
                <a:gd name="connsiteX2" fmla="*/ 361950 w 723900"/>
                <a:gd name="connsiteY2" fmla="*/ 723900 h 723900"/>
                <a:gd name="connsiteX3" fmla="*/ 723900 w 723900"/>
                <a:gd name="connsiteY3" fmla="*/ 361950 h 723900"/>
                <a:gd name="connsiteX4" fmla="*/ 361950 w 723900"/>
                <a:gd name="connsiteY4" fmla="*/ 0 h 723900"/>
                <a:gd name="connsiteX5" fmla="*/ 361950 w 723900"/>
                <a:gd name="connsiteY5" fmla="*/ 628650 h 723900"/>
                <a:gd name="connsiteX6" fmla="*/ 314325 w 723900"/>
                <a:gd name="connsiteY6" fmla="*/ 581025 h 723900"/>
                <a:gd name="connsiteX7" fmla="*/ 361950 w 723900"/>
                <a:gd name="connsiteY7" fmla="*/ 533400 h 723900"/>
                <a:gd name="connsiteX8" fmla="*/ 409575 w 723900"/>
                <a:gd name="connsiteY8" fmla="*/ 581025 h 723900"/>
                <a:gd name="connsiteX9" fmla="*/ 361950 w 723900"/>
                <a:gd name="connsiteY9" fmla="*/ 628650 h 723900"/>
                <a:gd name="connsiteX10" fmla="*/ 390525 w 723900"/>
                <a:gd name="connsiteY10" fmla="*/ 407670 h 723900"/>
                <a:gd name="connsiteX11" fmla="*/ 390525 w 723900"/>
                <a:gd name="connsiteY11" fmla="*/ 495300 h 723900"/>
                <a:gd name="connsiteX12" fmla="*/ 333375 w 723900"/>
                <a:gd name="connsiteY12" fmla="*/ 495300 h 723900"/>
                <a:gd name="connsiteX13" fmla="*/ 333375 w 723900"/>
                <a:gd name="connsiteY13" fmla="*/ 352425 h 723900"/>
                <a:gd name="connsiteX14" fmla="*/ 361950 w 723900"/>
                <a:gd name="connsiteY14" fmla="*/ 352425 h 723900"/>
                <a:gd name="connsiteX15" fmla="*/ 466725 w 723900"/>
                <a:gd name="connsiteY15" fmla="*/ 257175 h 723900"/>
                <a:gd name="connsiteX16" fmla="*/ 361950 w 723900"/>
                <a:gd name="connsiteY16" fmla="*/ 152400 h 723900"/>
                <a:gd name="connsiteX17" fmla="*/ 257175 w 723900"/>
                <a:gd name="connsiteY17" fmla="*/ 257175 h 723900"/>
                <a:gd name="connsiteX18" fmla="*/ 200025 w 723900"/>
                <a:gd name="connsiteY18" fmla="*/ 257175 h 723900"/>
                <a:gd name="connsiteX19" fmla="*/ 361950 w 723900"/>
                <a:gd name="connsiteY19" fmla="*/ 95250 h 723900"/>
                <a:gd name="connsiteX20" fmla="*/ 523875 w 723900"/>
                <a:gd name="connsiteY20" fmla="*/ 257175 h 723900"/>
                <a:gd name="connsiteX21" fmla="*/ 390525 w 723900"/>
                <a:gd name="connsiteY21" fmla="*/ 407670 h 723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723900" h="723900">
                  <a:moveTo>
                    <a:pt x="361950" y="0"/>
                  </a:moveTo>
                  <a:cubicBezTo>
                    <a:pt x="161925" y="0"/>
                    <a:pt x="0" y="161925"/>
                    <a:pt x="0" y="361950"/>
                  </a:cubicBezTo>
                  <a:cubicBezTo>
                    <a:pt x="0" y="561975"/>
                    <a:pt x="161925" y="723900"/>
                    <a:pt x="361950" y="723900"/>
                  </a:cubicBezTo>
                  <a:cubicBezTo>
                    <a:pt x="561975" y="723900"/>
                    <a:pt x="723900" y="561975"/>
                    <a:pt x="723900" y="361950"/>
                  </a:cubicBezTo>
                  <a:cubicBezTo>
                    <a:pt x="723900" y="161925"/>
                    <a:pt x="561975" y="0"/>
                    <a:pt x="361950" y="0"/>
                  </a:cubicBezTo>
                  <a:close/>
                  <a:moveTo>
                    <a:pt x="361950" y="628650"/>
                  </a:moveTo>
                  <a:cubicBezTo>
                    <a:pt x="335280" y="628650"/>
                    <a:pt x="314325" y="607695"/>
                    <a:pt x="314325" y="581025"/>
                  </a:cubicBezTo>
                  <a:cubicBezTo>
                    <a:pt x="314325" y="554355"/>
                    <a:pt x="335280" y="533400"/>
                    <a:pt x="361950" y="533400"/>
                  </a:cubicBezTo>
                  <a:cubicBezTo>
                    <a:pt x="388620" y="533400"/>
                    <a:pt x="409575" y="554355"/>
                    <a:pt x="409575" y="581025"/>
                  </a:cubicBezTo>
                  <a:cubicBezTo>
                    <a:pt x="409575" y="607695"/>
                    <a:pt x="388620" y="628650"/>
                    <a:pt x="361950" y="628650"/>
                  </a:cubicBezTo>
                  <a:close/>
                  <a:moveTo>
                    <a:pt x="390525" y="407670"/>
                  </a:moveTo>
                  <a:cubicBezTo>
                    <a:pt x="390525" y="432435"/>
                    <a:pt x="390525" y="495300"/>
                    <a:pt x="390525" y="495300"/>
                  </a:cubicBezTo>
                  <a:lnTo>
                    <a:pt x="333375" y="495300"/>
                  </a:lnTo>
                  <a:lnTo>
                    <a:pt x="333375" y="352425"/>
                  </a:lnTo>
                  <a:lnTo>
                    <a:pt x="361950" y="352425"/>
                  </a:lnTo>
                  <a:cubicBezTo>
                    <a:pt x="425768" y="352425"/>
                    <a:pt x="466725" y="315278"/>
                    <a:pt x="466725" y="257175"/>
                  </a:cubicBezTo>
                  <a:cubicBezTo>
                    <a:pt x="466725" y="197168"/>
                    <a:pt x="421958" y="152400"/>
                    <a:pt x="361950" y="152400"/>
                  </a:cubicBezTo>
                  <a:cubicBezTo>
                    <a:pt x="296228" y="152400"/>
                    <a:pt x="257175" y="191453"/>
                    <a:pt x="257175" y="257175"/>
                  </a:cubicBezTo>
                  <a:lnTo>
                    <a:pt x="200025" y="257175"/>
                  </a:lnTo>
                  <a:cubicBezTo>
                    <a:pt x="200025" y="160020"/>
                    <a:pt x="264795" y="95250"/>
                    <a:pt x="361950" y="95250"/>
                  </a:cubicBezTo>
                  <a:cubicBezTo>
                    <a:pt x="452438" y="95250"/>
                    <a:pt x="523875" y="166688"/>
                    <a:pt x="523875" y="257175"/>
                  </a:cubicBezTo>
                  <a:cubicBezTo>
                    <a:pt x="523875" y="338138"/>
                    <a:pt x="470535" y="396240"/>
                    <a:pt x="390525" y="40767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>
                <a:solidFill>
                  <a:schemeClr val="accent1"/>
                </a:solidFill>
              </a:endParaRPr>
            </a:p>
          </p:txBody>
        </p:sp>
      </p:grpSp>
      <p:grpSp>
        <p:nvGrpSpPr>
          <p:cNvPr id="169" name="Группа 168"/>
          <p:cNvGrpSpPr/>
          <p:nvPr/>
        </p:nvGrpSpPr>
        <p:grpSpPr>
          <a:xfrm>
            <a:off x="343929" y="1276415"/>
            <a:ext cx="3960000" cy="1080000"/>
            <a:chOff x="444100" y="2916677"/>
            <a:chExt cx="3960000" cy="1080000"/>
          </a:xfrm>
        </p:grpSpPr>
        <p:grpSp>
          <p:nvGrpSpPr>
            <p:cNvPr id="161" name="Группа 160"/>
            <p:cNvGrpSpPr/>
            <p:nvPr/>
          </p:nvGrpSpPr>
          <p:grpSpPr>
            <a:xfrm>
              <a:off x="444100" y="2916677"/>
              <a:ext cx="3960000" cy="1080000"/>
              <a:chOff x="128164" y="2558348"/>
              <a:chExt cx="3970976" cy="1080000"/>
            </a:xfrm>
          </p:grpSpPr>
          <p:sp>
            <p:nvSpPr>
              <p:cNvPr id="162" name="Прямоугольник: скругленные углы 161"/>
              <p:cNvSpPr/>
              <p:nvPr/>
            </p:nvSpPr>
            <p:spPr>
              <a:xfrm>
                <a:off x="139140" y="2558348"/>
                <a:ext cx="3960000" cy="1080000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63" name="Стрелка: вправо 162"/>
              <p:cNvSpPr/>
              <p:nvPr/>
            </p:nvSpPr>
            <p:spPr>
              <a:xfrm rot="16200000">
                <a:off x="1670256" y="2997731"/>
                <a:ext cx="415385" cy="277200"/>
              </a:xfrm>
              <a:prstGeom prst="rightArrow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ln>
                    <a:solidFill>
                      <a:srgbClr val="FF0000"/>
                    </a:solidFill>
                  </a:ln>
                  <a:solidFill>
                    <a:srgbClr val="FF0000"/>
                  </a:solidFill>
                </a:endParaRPr>
              </a:p>
            </p:txBody>
          </p:sp>
          <p:pic>
            <p:nvPicPr>
              <p:cNvPr id="164" name="Рисунок 163"/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128164" y="2599701"/>
                <a:ext cx="990000" cy="1038462"/>
              </a:xfrm>
              <a:prstGeom prst="rect">
                <a:avLst/>
              </a:prstGeom>
            </p:spPr>
          </p:pic>
          <p:sp>
            <p:nvSpPr>
              <p:cNvPr id="165" name="Стрелка: вправо 164"/>
              <p:cNvSpPr/>
              <p:nvPr/>
            </p:nvSpPr>
            <p:spPr>
              <a:xfrm>
                <a:off x="1139178" y="2993929"/>
                <a:ext cx="396000" cy="290769"/>
              </a:xfrm>
              <a:prstGeom prst="rightArrow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ln>
                    <a:solidFill>
                      <a:srgbClr val="FF0000"/>
                    </a:solidFill>
                  </a:ln>
                  <a:solidFill>
                    <a:srgbClr val="FF0000"/>
                  </a:solidFill>
                </a:endParaRPr>
              </a:p>
            </p:txBody>
          </p:sp>
          <p:sp>
            <p:nvSpPr>
              <p:cNvPr id="166" name="Стрелка: вправо 165"/>
              <p:cNvSpPr/>
              <p:nvPr/>
            </p:nvSpPr>
            <p:spPr>
              <a:xfrm>
                <a:off x="2188641" y="3009754"/>
                <a:ext cx="396000" cy="290769"/>
              </a:xfrm>
              <a:prstGeom prst="rightArrow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ln>
                    <a:solidFill>
                      <a:srgbClr val="FF0000"/>
                    </a:solidFill>
                  </a:ln>
                  <a:solidFill>
                    <a:srgbClr val="FF0000"/>
                  </a:solidFill>
                </a:endParaRPr>
              </a:p>
            </p:txBody>
          </p:sp>
          <p:sp>
            <p:nvSpPr>
              <p:cNvPr id="167" name="Стрелка: вправо 166"/>
              <p:cNvSpPr/>
              <p:nvPr/>
            </p:nvSpPr>
            <p:spPr>
              <a:xfrm rot="5400000">
                <a:off x="2719719" y="3041637"/>
                <a:ext cx="415385" cy="277200"/>
              </a:xfrm>
              <a:prstGeom prst="rightArrow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ln>
                    <a:solidFill>
                      <a:srgbClr val="FF0000"/>
                    </a:solidFill>
                  </a:ln>
                  <a:solidFill>
                    <a:srgbClr val="FF0000"/>
                  </a:solidFill>
                </a:endParaRPr>
              </a:p>
            </p:txBody>
          </p:sp>
          <p:sp>
            <p:nvSpPr>
              <p:cNvPr id="168" name="Рисунок 117" descr="Справка со сплошной заливкой"/>
              <p:cNvSpPr/>
              <p:nvPr/>
            </p:nvSpPr>
            <p:spPr>
              <a:xfrm>
                <a:off x="3250406" y="2761753"/>
                <a:ext cx="723900" cy="723900"/>
              </a:xfrm>
              <a:custGeom>
                <a:avLst/>
                <a:gdLst>
                  <a:gd name="connsiteX0" fmla="*/ 361950 w 723900"/>
                  <a:gd name="connsiteY0" fmla="*/ 0 h 723900"/>
                  <a:gd name="connsiteX1" fmla="*/ 0 w 723900"/>
                  <a:gd name="connsiteY1" fmla="*/ 361950 h 723900"/>
                  <a:gd name="connsiteX2" fmla="*/ 361950 w 723900"/>
                  <a:gd name="connsiteY2" fmla="*/ 723900 h 723900"/>
                  <a:gd name="connsiteX3" fmla="*/ 723900 w 723900"/>
                  <a:gd name="connsiteY3" fmla="*/ 361950 h 723900"/>
                  <a:gd name="connsiteX4" fmla="*/ 361950 w 723900"/>
                  <a:gd name="connsiteY4" fmla="*/ 0 h 723900"/>
                  <a:gd name="connsiteX5" fmla="*/ 361950 w 723900"/>
                  <a:gd name="connsiteY5" fmla="*/ 628650 h 723900"/>
                  <a:gd name="connsiteX6" fmla="*/ 314325 w 723900"/>
                  <a:gd name="connsiteY6" fmla="*/ 581025 h 723900"/>
                  <a:gd name="connsiteX7" fmla="*/ 361950 w 723900"/>
                  <a:gd name="connsiteY7" fmla="*/ 533400 h 723900"/>
                  <a:gd name="connsiteX8" fmla="*/ 409575 w 723900"/>
                  <a:gd name="connsiteY8" fmla="*/ 581025 h 723900"/>
                  <a:gd name="connsiteX9" fmla="*/ 361950 w 723900"/>
                  <a:gd name="connsiteY9" fmla="*/ 628650 h 723900"/>
                  <a:gd name="connsiteX10" fmla="*/ 390525 w 723900"/>
                  <a:gd name="connsiteY10" fmla="*/ 407670 h 723900"/>
                  <a:gd name="connsiteX11" fmla="*/ 390525 w 723900"/>
                  <a:gd name="connsiteY11" fmla="*/ 495300 h 723900"/>
                  <a:gd name="connsiteX12" fmla="*/ 333375 w 723900"/>
                  <a:gd name="connsiteY12" fmla="*/ 495300 h 723900"/>
                  <a:gd name="connsiteX13" fmla="*/ 333375 w 723900"/>
                  <a:gd name="connsiteY13" fmla="*/ 352425 h 723900"/>
                  <a:gd name="connsiteX14" fmla="*/ 361950 w 723900"/>
                  <a:gd name="connsiteY14" fmla="*/ 352425 h 723900"/>
                  <a:gd name="connsiteX15" fmla="*/ 466725 w 723900"/>
                  <a:gd name="connsiteY15" fmla="*/ 257175 h 723900"/>
                  <a:gd name="connsiteX16" fmla="*/ 361950 w 723900"/>
                  <a:gd name="connsiteY16" fmla="*/ 152400 h 723900"/>
                  <a:gd name="connsiteX17" fmla="*/ 257175 w 723900"/>
                  <a:gd name="connsiteY17" fmla="*/ 257175 h 723900"/>
                  <a:gd name="connsiteX18" fmla="*/ 200025 w 723900"/>
                  <a:gd name="connsiteY18" fmla="*/ 257175 h 723900"/>
                  <a:gd name="connsiteX19" fmla="*/ 361950 w 723900"/>
                  <a:gd name="connsiteY19" fmla="*/ 95250 h 723900"/>
                  <a:gd name="connsiteX20" fmla="*/ 523875 w 723900"/>
                  <a:gd name="connsiteY20" fmla="*/ 257175 h 723900"/>
                  <a:gd name="connsiteX21" fmla="*/ 390525 w 723900"/>
                  <a:gd name="connsiteY21" fmla="*/ 407670 h 723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723900" h="723900">
                    <a:moveTo>
                      <a:pt x="361950" y="0"/>
                    </a:moveTo>
                    <a:cubicBezTo>
                      <a:pt x="161925" y="0"/>
                      <a:pt x="0" y="161925"/>
                      <a:pt x="0" y="361950"/>
                    </a:cubicBezTo>
                    <a:cubicBezTo>
                      <a:pt x="0" y="561975"/>
                      <a:pt x="161925" y="723900"/>
                      <a:pt x="361950" y="723900"/>
                    </a:cubicBezTo>
                    <a:cubicBezTo>
                      <a:pt x="561975" y="723900"/>
                      <a:pt x="723900" y="561975"/>
                      <a:pt x="723900" y="361950"/>
                    </a:cubicBezTo>
                    <a:cubicBezTo>
                      <a:pt x="723900" y="161925"/>
                      <a:pt x="561975" y="0"/>
                      <a:pt x="361950" y="0"/>
                    </a:cubicBezTo>
                    <a:close/>
                    <a:moveTo>
                      <a:pt x="361950" y="628650"/>
                    </a:moveTo>
                    <a:cubicBezTo>
                      <a:pt x="335280" y="628650"/>
                      <a:pt x="314325" y="607695"/>
                      <a:pt x="314325" y="581025"/>
                    </a:cubicBezTo>
                    <a:cubicBezTo>
                      <a:pt x="314325" y="554355"/>
                      <a:pt x="335280" y="533400"/>
                      <a:pt x="361950" y="533400"/>
                    </a:cubicBezTo>
                    <a:cubicBezTo>
                      <a:pt x="388620" y="533400"/>
                      <a:pt x="409575" y="554355"/>
                      <a:pt x="409575" y="581025"/>
                    </a:cubicBezTo>
                    <a:cubicBezTo>
                      <a:pt x="409575" y="607695"/>
                      <a:pt x="388620" y="628650"/>
                      <a:pt x="361950" y="628650"/>
                    </a:cubicBezTo>
                    <a:close/>
                    <a:moveTo>
                      <a:pt x="390525" y="407670"/>
                    </a:moveTo>
                    <a:cubicBezTo>
                      <a:pt x="390525" y="432435"/>
                      <a:pt x="390525" y="495300"/>
                      <a:pt x="390525" y="495300"/>
                    </a:cubicBezTo>
                    <a:lnTo>
                      <a:pt x="333375" y="495300"/>
                    </a:lnTo>
                    <a:lnTo>
                      <a:pt x="333375" y="352425"/>
                    </a:lnTo>
                    <a:lnTo>
                      <a:pt x="361950" y="352425"/>
                    </a:lnTo>
                    <a:cubicBezTo>
                      <a:pt x="425768" y="352425"/>
                      <a:pt x="466725" y="315278"/>
                      <a:pt x="466725" y="257175"/>
                    </a:cubicBezTo>
                    <a:cubicBezTo>
                      <a:pt x="466725" y="197168"/>
                      <a:pt x="421958" y="152400"/>
                      <a:pt x="361950" y="152400"/>
                    </a:cubicBezTo>
                    <a:cubicBezTo>
                      <a:pt x="296228" y="152400"/>
                      <a:pt x="257175" y="191453"/>
                      <a:pt x="257175" y="257175"/>
                    </a:cubicBezTo>
                    <a:lnTo>
                      <a:pt x="200025" y="257175"/>
                    </a:lnTo>
                    <a:cubicBezTo>
                      <a:pt x="200025" y="160020"/>
                      <a:pt x="264795" y="95250"/>
                      <a:pt x="361950" y="95250"/>
                    </a:cubicBezTo>
                    <a:cubicBezTo>
                      <a:pt x="452438" y="95250"/>
                      <a:pt x="523875" y="166688"/>
                      <a:pt x="523875" y="257175"/>
                    </a:cubicBezTo>
                    <a:cubicBezTo>
                      <a:pt x="523875" y="338138"/>
                      <a:pt x="470535" y="396240"/>
                      <a:pt x="390525" y="407670"/>
                    </a:cubicBez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>
                  <a:solidFill>
                    <a:schemeClr val="accent1"/>
                  </a:solidFill>
                </a:endParaRPr>
              </a:p>
            </p:txBody>
          </p:sp>
        </p:grpSp>
        <p:pic>
          <p:nvPicPr>
            <p:cNvPr id="65" name="Рисунок 64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3405228" y="3006677"/>
              <a:ext cx="900000" cy="900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</p:pic>
      </p:grpSp>
      <p:grpSp>
        <p:nvGrpSpPr>
          <p:cNvPr id="131" name="Группа 130"/>
          <p:cNvGrpSpPr/>
          <p:nvPr/>
        </p:nvGrpSpPr>
        <p:grpSpPr>
          <a:xfrm>
            <a:off x="352745" y="1268535"/>
            <a:ext cx="3960000" cy="1080000"/>
            <a:chOff x="155240" y="3666630"/>
            <a:chExt cx="3960000" cy="1037863"/>
          </a:xfrm>
        </p:grpSpPr>
        <p:sp>
          <p:nvSpPr>
            <p:cNvPr id="73" name="Прямоугольник: скругленные углы 72"/>
            <p:cNvSpPr/>
            <p:nvPr/>
          </p:nvSpPr>
          <p:spPr>
            <a:xfrm>
              <a:off x="155240" y="3666630"/>
              <a:ext cx="3960000" cy="103786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77" name="Рисунок 76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183354" y="3699239"/>
              <a:ext cx="990000" cy="997946"/>
            </a:xfrm>
            <a:prstGeom prst="rect">
              <a:avLst/>
            </a:prstGeom>
          </p:spPr>
        </p:pic>
        <p:sp>
          <p:nvSpPr>
            <p:cNvPr id="79" name="Стрелка: вправо 78"/>
            <p:cNvSpPr/>
            <p:nvPr/>
          </p:nvSpPr>
          <p:spPr>
            <a:xfrm rot="5400000">
              <a:off x="1151152" y="4129138"/>
              <a:ext cx="399178" cy="277200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endParaRPr>
            </a:p>
          </p:txBody>
        </p:sp>
        <p:sp>
          <p:nvSpPr>
            <p:cNvPr id="80" name="Стрелка: вправо 79"/>
            <p:cNvSpPr/>
            <p:nvPr/>
          </p:nvSpPr>
          <p:spPr>
            <a:xfrm rot="10800000">
              <a:off x="1627393" y="4107944"/>
              <a:ext cx="396000" cy="279425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endParaRPr>
            </a:p>
          </p:txBody>
        </p:sp>
        <p:sp>
          <p:nvSpPr>
            <p:cNvPr id="81" name="Стрелка: вправо 80"/>
            <p:cNvSpPr/>
            <p:nvPr/>
          </p:nvSpPr>
          <p:spPr>
            <a:xfrm rot="5400000">
              <a:off x="2150262" y="4109057"/>
              <a:ext cx="399178" cy="277200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endParaRPr>
            </a:p>
          </p:txBody>
        </p:sp>
        <p:sp>
          <p:nvSpPr>
            <p:cNvPr id="82" name="Стрелка: вправо 81"/>
            <p:cNvSpPr/>
            <p:nvPr/>
          </p:nvSpPr>
          <p:spPr>
            <a:xfrm>
              <a:off x="2626503" y="4128026"/>
              <a:ext cx="396000" cy="279425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endParaRPr>
            </a:p>
          </p:txBody>
        </p:sp>
        <p:sp>
          <p:nvSpPr>
            <p:cNvPr id="122" name="Рисунок 117" descr="Справка со сплошной заливкой"/>
            <p:cNvSpPr/>
            <p:nvPr/>
          </p:nvSpPr>
          <p:spPr>
            <a:xfrm>
              <a:off x="3260167" y="3827056"/>
              <a:ext cx="723900" cy="723900"/>
            </a:xfrm>
            <a:custGeom>
              <a:avLst/>
              <a:gdLst>
                <a:gd name="connsiteX0" fmla="*/ 361950 w 723900"/>
                <a:gd name="connsiteY0" fmla="*/ 0 h 723900"/>
                <a:gd name="connsiteX1" fmla="*/ 0 w 723900"/>
                <a:gd name="connsiteY1" fmla="*/ 361950 h 723900"/>
                <a:gd name="connsiteX2" fmla="*/ 361950 w 723900"/>
                <a:gd name="connsiteY2" fmla="*/ 723900 h 723900"/>
                <a:gd name="connsiteX3" fmla="*/ 723900 w 723900"/>
                <a:gd name="connsiteY3" fmla="*/ 361950 h 723900"/>
                <a:gd name="connsiteX4" fmla="*/ 361950 w 723900"/>
                <a:gd name="connsiteY4" fmla="*/ 0 h 723900"/>
                <a:gd name="connsiteX5" fmla="*/ 361950 w 723900"/>
                <a:gd name="connsiteY5" fmla="*/ 628650 h 723900"/>
                <a:gd name="connsiteX6" fmla="*/ 314325 w 723900"/>
                <a:gd name="connsiteY6" fmla="*/ 581025 h 723900"/>
                <a:gd name="connsiteX7" fmla="*/ 361950 w 723900"/>
                <a:gd name="connsiteY7" fmla="*/ 533400 h 723900"/>
                <a:gd name="connsiteX8" fmla="*/ 409575 w 723900"/>
                <a:gd name="connsiteY8" fmla="*/ 581025 h 723900"/>
                <a:gd name="connsiteX9" fmla="*/ 361950 w 723900"/>
                <a:gd name="connsiteY9" fmla="*/ 628650 h 723900"/>
                <a:gd name="connsiteX10" fmla="*/ 390525 w 723900"/>
                <a:gd name="connsiteY10" fmla="*/ 407670 h 723900"/>
                <a:gd name="connsiteX11" fmla="*/ 390525 w 723900"/>
                <a:gd name="connsiteY11" fmla="*/ 495300 h 723900"/>
                <a:gd name="connsiteX12" fmla="*/ 333375 w 723900"/>
                <a:gd name="connsiteY12" fmla="*/ 495300 h 723900"/>
                <a:gd name="connsiteX13" fmla="*/ 333375 w 723900"/>
                <a:gd name="connsiteY13" fmla="*/ 352425 h 723900"/>
                <a:gd name="connsiteX14" fmla="*/ 361950 w 723900"/>
                <a:gd name="connsiteY14" fmla="*/ 352425 h 723900"/>
                <a:gd name="connsiteX15" fmla="*/ 466725 w 723900"/>
                <a:gd name="connsiteY15" fmla="*/ 257175 h 723900"/>
                <a:gd name="connsiteX16" fmla="*/ 361950 w 723900"/>
                <a:gd name="connsiteY16" fmla="*/ 152400 h 723900"/>
                <a:gd name="connsiteX17" fmla="*/ 257175 w 723900"/>
                <a:gd name="connsiteY17" fmla="*/ 257175 h 723900"/>
                <a:gd name="connsiteX18" fmla="*/ 200025 w 723900"/>
                <a:gd name="connsiteY18" fmla="*/ 257175 h 723900"/>
                <a:gd name="connsiteX19" fmla="*/ 361950 w 723900"/>
                <a:gd name="connsiteY19" fmla="*/ 95250 h 723900"/>
                <a:gd name="connsiteX20" fmla="*/ 523875 w 723900"/>
                <a:gd name="connsiteY20" fmla="*/ 257175 h 723900"/>
                <a:gd name="connsiteX21" fmla="*/ 390525 w 723900"/>
                <a:gd name="connsiteY21" fmla="*/ 407670 h 723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723900" h="723900">
                  <a:moveTo>
                    <a:pt x="361950" y="0"/>
                  </a:moveTo>
                  <a:cubicBezTo>
                    <a:pt x="161925" y="0"/>
                    <a:pt x="0" y="161925"/>
                    <a:pt x="0" y="361950"/>
                  </a:cubicBezTo>
                  <a:cubicBezTo>
                    <a:pt x="0" y="561975"/>
                    <a:pt x="161925" y="723900"/>
                    <a:pt x="361950" y="723900"/>
                  </a:cubicBezTo>
                  <a:cubicBezTo>
                    <a:pt x="561975" y="723900"/>
                    <a:pt x="723900" y="561975"/>
                    <a:pt x="723900" y="361950"/>
                  </a:cubicBezTo>
                  <a:cubicBezTo>
                    <a:pt x="723900" y="161925"/>
                    <a:pt x="561975" y="0"/>
                    <a:pt x="361950" y="0"/>
                  </a:cubicBezTo>
                  <a:close/>
                  <a:moveTo>
                    <a:pt x="361950" y="628650"/>
                  </a:moveTo>
                  <a:cubicBezTo>
                    <a:pt x="335280" y="628650"/>
                    <a:pt x="314325" y="607695"/>
                    <a:pt x="314325" y="581025"/>
                  </a:cubicBezTo>
                  <a:cubicBezTo>
                    <a:pt x="314325" y="554355"/>
                    <a:pt x="335280" y="533400"/>
                    <a:pt x="361950" y="533400"/>
                  </a:cubicBezTo>
                  <a:cubicBezTo>
                    <a:pt x="388620" y="533400"/>
                    <a:pt x="409575" y="554355"/>
                    <a:pt x="409575" y="581025"/>
                  </a:cubicBezTo>
                  <a:cubicBezTo>
                    <a:pt x="409575" y="607695"/>
                    <a:pt x="388620" y="628650"/>
                    <a:pt x="361950" y="628650"/>
                  </a:cubicBezTo>
                  <a:close/>
                  <a:moveTo>
                    <a:pt x="390525" y="407670"/>
                  </a:moveTo>
                  <a:cubicBezTo>
                    <a:pt x="390525" y="432435"/>
                    <a:pt x="390525" y="495300"/>
                    <a:pt x="390525" y="495300"/>
                  </a:cubicBezTo>
                  <a:lnTo>
                    <a:pt x="333375" y="495300"/>
                  </a:lnTo>
                  <a:lnTo>
                    <a:pt x="333375" y="352425"/>
                  </a:lnTo>
                  <a:lnTo>
                    <a:pt x="361950" y="352425"/>
                  </a:lnTo>
                  <a:cubicBezTo>
                    <a:pt x="425768" y="352425"/>
                    <a:pt x="466725" y="315278"/>
                    <a:pt x="466725" y="257175"/>
                  </a:cubicBezTo>
                  <a:cubicBezTo>
                    <a:pt x="466725" y="197168"/>
                    <a:pt x="421958" y="152400"/>
                    <a:pt x="361950" y="152400"/>
                  </a:cubicBezTo>
                  <a:cubicBezTo>
                    <a:pt x="296228" y="152400"/>
                    <a:pt x="257175" y="191453"/>
                    <a:pt x="257175" y="257175"/>
                  </a:cubicBezTo>
                  <a:lnTo>
                    <a:pt x="200025" y="257175"/>
                  </a:lnTo>
                  <a:cubicBezTo>
                    <a:pt x="200025" y="160020"/>
                    <a:pt x="264795" y="95250"/>
                    <a:pt x="361950" y="95250"/>
                  </a:cubicBezTo>
                  <a:cubicBezTo>
                    <a:pt x="452438" y="95250"/>
                    <a:pt x="523875" y="166688"/>
                    <a:pt x="523875" y="257175"/>
                  </a:cubicBezTo>
                  <a:cubicBezTo>
                    <a:pt x="523875" y="338138"/>
                    <a:pt x="470535" y="396240"/>
                    <a:pt x="390525" y="40767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>
                <a:solidFill>
                  <a:schemeClr val="accent1"/>
                </a:solidFill>
              </a:endParaRPr>
            </a:p>
          </p:txBody>
        </p:sp>
      </p:grpSp>
      <p:grpSp>
        <p:nvGrpSpPr>
          <p:cNvPr id="187" name="Группа 186"/>
          <p:cNvGrpSpPr/>
          <p:nvPr/>
        </p:nvGrpSpPr>
        <p:grpSpPr>
          <a:xfrm>
            <a:off x="353390" y="1260930"/>
            <a:ext cx="3960000" cy="1080000"/>
            <a:chOff x="485120" y="5911853"/>
            <a:chExt cx="3960000" cy="1080000"/>
          </a:xfrm>
        </p:grpSpPr>
        <p:grpSp>
          <p:nvGrpSpPr>
            <p:cNvPr id="179" name="Группа 178"/>
            <p:cNvGrpSpPr/>
            <p:nvPr/>
          </p:nvGrpSpPr>
          <p:grpSpPr>
            <a:xfrm>
              <a:off x="485120" y="5911853"/>
              <a:ext cx="3960000" cy="1080000"/>
              <a:chOff x="155240" y="3666630"/>
              <a:chExt cx="3960000" cy="1037863"/>
            </a:xfrm>
          </p:grpSpPr>
          <p:sp>
            <p:nvSpPr>
              <p:cNvPr id="180" name="Прямоугольник: скругленные углы 179"/>
              <p:cNvSpPr/>
              <p:nvPr/>
            </p:nvSpPr>
            <p:spPr>
              <a:xfrm>
                <a:off x="155240" y="3666630"/>
                <a:ext cx="3960000" cy="1037863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181" name="Рисунок 180"/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183354" y="3699239"/>
                <a:ext cx="990000" cy="997946"/>
              </a:xfrm>
              <a:prstGeom prst="rect">
                <a:avLst/>
              </a:prstGeom>
            </p:spPr>
          </p:pic>
          <p:sp>
            <p:nvSpPr>
              <p:cNvPr id="182" name="Стрелка: вправо 181"/>
              <p:cNvSpPr/>
              <p:nvPr/>
            </p:nvSpPr>
            <p:spPr>
              <a:xfrm rot="5400000">
                <a:off x="1151152" y="4129138"/>
                <a:ext cx="399178" cy="277200"/>
              </a:xfrm>
              <a:prstGeom prst="rightArrow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ln>
                    <a:solidFill>
                      <a:srgbClr val="FF0000"/>
                    </a:solidFill>
                  </a:ln>
                  <a:solidFill>
                    <a:srgbClr val="FF0000"/>
                  </a:solidFill>
                </a:endParaRPr>
              </a:p>
            </p:txBody>
          </p:sp>
          <p:sp>
            <p:nvSpPr>
              <p:cNvPr id="183" name="Стрелка: вправо 182"/>
              <p:cNvSpPr/>
              <p:nvPr/>
            </p:nvSpPr>
            <p:spPr>
              <a:xfrm rot="10800000">
                <a:off x="1627393" y="4107944"/>
                <a:ext cx="396000" cy="279425"/>
              </a:xfrm>
              <a:prstGeom prst="rightArrow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ln>
                    <a:solidFill>
                      <a:srgbClr val="FF0000"/>
                    </a:solidFill>
                  </a:ln>
                  <a:solidFill>
                    <a:srgbClr val="FF0000"/>
                  </a:solidFill>
                </a:endParaRPr>
              </a:p>
            </p:txBody>
          </p:sp>
          <p:sp>
            <p:nvSpPr>
              <p:cNvPr id="184" name="Стрелка: вправо 183"/>
              <p:cNvSpPr/>
              <p:nvPr/>
            </p:nvSpPr>
            <p:spPr>
              <a:xfrm rot="5400000">
                <a:off x="2150262" y="4109057"/>
                <a:ext cx="399178" cy="277200"/>
              </a:xfrm>
              <a:prstGeom prst="rightArrow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ln>
                    <a:solidFill>
                      <a:srgbClr val="FF0000"/>
                    </a:solidFill>
                  </a:ln>
                  <a:solidFill>
                    <a:srgbClr val="FF0000"/>
                  </a:solidFill>
                </a:endParaRPr>
              </a:p>
            </p:txBody>
          </p:sp>
          <p:sp>
            <p:nvSpPr>
              <p:cNvPr id="185" name="Стрелка: вправо 184"/>
              <p:cNvSpPr/>
              <p:nvPr/>
            </p:nvSpPr>
            <p:spPr>
              <a:xfrm>
                <a:off x="2626503" y="4128026"/>
                <a:ext cx="396000" cy="279425"/>
              </a:xfrm>
              <a:prstGeom prst="rightArrow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ln>
                    <a:solidFill>
                      <a:srgbClr val="FF0000"/>
                    </a:solidFill>
                  </a:ln>
                  <a:solidFill>
                    <a:srgbClr val="FF0000"/>
                  </a:solidFill>
                </a:endParaRPr>
              </a:p>
            </p:txBody>
          </p:sp>
          <p:sp>
            <p:nvSpPr>
              <p:cNvPr id="186" name="Рисунок 117" descr="Справка со сплошной заливкой"/>
              <p:cNvSpPr/>
              <p:nvPr/>
            </p:nvSpPr>
            <p:spPr>
              <a:xfrm>
                <a:off x="3260167" y="3827056"/>
                <a:ext cx="723900" cy="723900"/>
              </a:xfrm>
              <a:custGeom>
                <a:avLst/>
                <a:gdLst>
                  <a:gd name="connsiteX0" fmla="*/ 361950 w 723900"/>
                  <a:gd name="connsiteY0" fmla="*/ 0 h 723900"/>
                  <a:gd name="connsiteX1" fmla="*/ 0 w 723900"/>
                  <a:gd name="connsiteY1" fmla="*/ 361950 h 723900"/>
                  <a:gd name="connsiteX2" fmla="*/ 361950 w 723900"/>
                  <a:gd name="connsiteY2" fmla="*/ 723900 h 723900"/>
                  <a:gd name="connsiteX3" fmla="*/ 723900 w 723900"/>
                  <a:gd name="connsiteY3" fmla="*/ 361950 h 723900"/>
                  <a:gd name="connsiteX4" fmla="*/ 361950 w 723900"/>
                  <a:gd name="connsiteY4" fmla="*/ 0 h 723900"/>
                  <a:gd name="connsiteX5" fmla="*/ 361950 w 723900"/>
                  <a:gd name="connsiteY5" fmla="*/ 628650 h 723900"/>
                  <a:gd name="connsiteX6" fmla="*/ 314325 w 723900"/>
                  <a:gd name="connsiteY6" fmla="*/ 581025 h 723900"/>
                  <a:gd name="connsiteX7" fmla="*/ 361950 w 723900"/>
                  <a:gd name="connsiteY7" fmla="*/ 533400 h 723900"/>
                  <a:gd name="connsiteX8" fmla="*/ 409575 w 723900"/>
                  <a:gd name="connsiteY8" fmla="*/ 581025 h 723900"/>
                  <a:gd name="connsiteX9" fmla="*/ 361950 w 723900"/>
                  <a:gd name="connsiteY9" fmla="*/ 628650 h 723900"/>
                  <a:gd name="connsiteX10" fmla="*/ 390525 w 723900"/>
                  <a:gd name="connsiteY10" fmla="*/ 407670 h 723900"/>
                  <a:gd name="connsiteX11" fmla="*/ 390525 w 723900"/>
                  <a:gd name="connsiteY11" fmla="*/ 495300 h 723900"/>
                  <a:gd name="connsiteX12" fmla="*/ 333375 w 723900"/>
                  <a:gd name="connsiteY12" fmla="*/ 495300 h 723900"/>
                  <a:gd name="connsiteX13" fmla="*/ 333375 w 723900"/>
                  <a:gd name="connsiteY13" fmla="*/ 352425 h 723900"/>
                  <a:gd name="connsiteX14" fmla="*/ 361950 w 723900"/>
                  <a:gd name="connsiteY14" fmla="*/ 352425 h 723900"/>
                  <a:gd name="connsiteX15" fmla="*/ 466725 w 723900"/>
                  <a:gd name="connsiteY15" fmla="*/ 257175 h 723900"/>
                  <a:gd name="connsiteX16" fmla="*/ 361950 w 723900"/>
                  <a:gd name="connsiteY16" fmla="*/ 152400 h 723900"/>
                  <a:gd name="connsiteX17" fmla="*/ 257175 w 723900"/>
                  <a:gd name="connsiteY17" fmla="*/ 257175 h 723900"/>
                  <a:gd name="connsiteX18" fmla="*/ 200025 w 723900"/>
                  <a:gd name="connsiteY18" fmla="*/ 257175 h 723900"/>
                  <a:gd name="connsiteX19" fmla="*/ 361950 w 723900"/>
                  <a:gd name="connsiteY19" fmla="*/ 95250 h 723900"/>
                  <a:gd name="connsiteX20" fmla="*/ 523875 w 723900"/>
                  <a:gd name="connsiteY20" fmla="*/ 257175 h 723900"/>
                  <a:gd name="connsiteX21" fmla="*/ 390525 w 723900"/>
                  <a:gd name="connsiteY21" fmla="*/ 407670 h 723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723900" h="723900">
                    <a:moveTo>
                      <a:pt x="361950" y="0"/>
                    </a:moveTo>
                    <a:cubicBezTo>
                      <a:pt x="161925" y="0"/>
                      <a:pt x="0" y="161925"/>
                      <a:pt x="0" y="361950"/>
                    </a:cubicBezTo>
                    <a:cubicBezTo>
                      <a:pt x="0" y="561975"/>
                      <a:pt x="161925" y="723900"/>
                      <a:pt x="361950" y="723900"/>
                    </a:cubicBezTo>
                    <a:cubicBezTo>
                      <a:pt x="561975" y="723900"/>
                      <a:pt x="723900" y="561975"/>
                      <a:pt x="723900" y="361950"/>
                    </a:cubicBezTo>
                    <a:cubicBezTo>
                      <a:pt x="723900" y="161925"/>
                      <a:pt x="561975" y="0"/>
                      <a:pt x="361950" y="0"/>
                    </a:cubicBezTo>
                    <a:close/>
                    <a:moveTo>
                      <a:pt x="361950" y="628650"/>
                    </a:moveTo>
                    <a:cubicBezTo>
                      <a:pt x="335280" y="628650"/>
                      <a:pt x="314325" y="607695"/>
                      <a:pt x="314325" y="581025"/>
                    </a:cubicBezTo>
                    <a:cubicBezTo>
                      <a:pt x="314325" y="554355"/>
                      <a:pt x="335280" y="533400"/>
                      <a:pt x="361950" y="533400"/>
                    </a:cubicBezTo>
                    <a:cubicBezTo>
                      <a:pt x="388620" y="533400"/>
                      <a:pt x="409575" y="554355"/>
                      <a:pt x="409575" y="581025"/>
                    </a:cubicBezTo>
                    <a:cubicBezTo>
                      <a:pt x="409575" y="607695"/>
                      <a:pt x="388620" y="628650"/>
                      <a:pt x="361950" y="628650"/>
                    </a:cubicBezTo>
                    <a:close/>
                    <a:moveTo>
                      <a:pt x="390525" y="407670"/>
                    </a:moveTo>
                    <a:cubicBezTo>
                      <a:pt x="390525" y="432435"/>
                      <a:pt x="390525" y="495300"/>
                      <a:pt x="390525" y="495300"/>
                    </a:cubicBezTo>
                    <a:lnTo>
                      <a:pt x="333375" y="495300"/>
                    </a:lnTo>
                    <a:lnTo>
                      <a:pt x="333375" y="352425"/>
                    </a:lnTo>
                    <a:lnTo>
                      <a:pt x="361950" y="352425"/>
                    </a:lnTo>
                    <a:cubicBezTo>
                      <a:pt x="425768" y="352425"/>
                      <a:pt x="466725" y="315278"/>
                      <a:pt x="466725" y="257175"/>
                    </a:cubicBezTo>
                    <a:cubicBezTo>
                      <a:pt x="466725" y="197168"/>
                      <a:pt x="421958" y="152400"/>
                      <a:pt x="361950" y="152400"/>
                    </a:cubicBezTo>
                    <a:cubicBezTo>
                      <a:pt x="296228" y="152400"/>
                      <a:pt x="257175" y="191453"/>
                      <a:pt x="257175" y="257175"/>
                    </a:cubicBezTo>
                    <a:lnTo>
                      <a:pt x="200025" y="257175"/>
                    </a:lnTo>
                    <a:cubicBezTo>
                      <a:pt x="200025" y="160020"/>
                      <a:pt x="264795" y="95250"/>
                      <a:pt x="361950" y="95250"/>
                    </a:cubicBezTo>
                    <a:cubicBezTo>
                      <a:pt x="452438" y="95250"/>
                      <a:pt x="523875" y="166688"/>
                      <a:pt x="523875" y="257175"/>
                    </a:cubicBezTo>
                    <a:cubicBezTo>
                      <a:pt x="523875" y="338138"/>
                      <a:pt x="470535" y="396240"/>
                      <a:pt x="390525" y="407670"/>
                    </a:cubicBez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>
                  <a:solidFill>
                    <a:schemeClr val="accent1"/>
                  </a:solidFill>
                </a:endParaRPr>
              </a:p>
            </p:txBody>
          </p:sp>
        </p:grpSp>
        <p:pic>
          <p:nvPicPr>
            <p:cNvPr id="78" name="Рисунок 77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3461746" y="6015653"/>
              <a:ext cx="900000" cy="900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</p:pic>
      </p:grpSp>
      <p:grpSp>
        <p:nvGrpSpPr>
          <p:cNvPr id="132" name="Группа 131"/>
          <p:cNvGrpSpPr/>
          <p:nvPr/>
        </p:nvGrpSpPr>
        <p:grpSpPr>
          <a:xfrm>
            <a:off x="361498" y="1269151"/>
            <a:ext cx="3960000" cy="1082724"/>
            <a:chOff x="124316" y="4767016"/>
            <a:chExt cx="3960000" cy="1082724"/>
          </a:xfrm>
        </p:grpSpPr>
        <p:sp>
          <p:nvSpPr>
            <p:cNvPr id="75" name="Прямоугольник: скругленные углы 74"/>
            <p:cNvSpPr/>
            <p:nvPr/>
          </p:nvSpPr>
          <p:spPr>
            <a:xfrm>
              <a:off x="124316" y="4767016"/>
              <a:ext cx="3960000" cy="1080000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84" name="Рисунок 83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132090" y="4829814"/>
              <a:ext cx="1019926" cy="1019926"/>
            </a:xfrm>
            <a:prstGeom prst="rect">
              <a:avLst/>
            </a:prstGeom>
          </p:spPr>
        </p:pic>
        <p:sp>
          <p:nvSpPr>
            <p:cNvPr id="85" name="Стрелка: вправо 84"/>
            <p:cNvSpPr/>
            <p:nvPr/>
          </p:nvSpPr>
          <p:spPr>
            <a:xfrm rot="5400000">
              <a:off x="1140678" y="5218670"/>
              <a:ext cx="360000" cy="252000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endParaRPr>
            </a:p>
          </p:txBody>
        </p:sp>
        <p:sp>
          <p:nvSpPr>
            <p:cNvPr id="86" name="Стрелка: вправо 85"/>
            <p:cNvSpPr/>
            <p:nvPr/>
          </p:nvSpPr>
          <p:spPr>
            <a:xfrm rot="16200000">
              <a:off x="1599449" y="5187793"/>
              <a:ext cx="360000" cy="252000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endParaRPr>
            </a:p>
          </p:txBody>
        </p:sp>
        <p:sp>
          <p:nvSpPr>
            <p:cNvPr id="87" name="Стрелка: вправо 86"/>
            <p:cNvSpPr/>
            <p:nvPr/>
          </p:nvSpPr>
          <p:spPr>
            <a:xfrm rot="16200000">
              <a:off x="2131781" y="5187793"/>
              <a:ext cx="360000" cy="252000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endParaRPr>
            </a:p>
          </p:txBody>
        </p:sp>
        <p:sp>
          <p:nvSpPr>
            <p:cNvPr id="88" name="Стрелка: вправо 87"/>
            <p:cNvSpPr/>
            <p:nvPr/>
          </p:nvSpPr>
          <p:spPr>
            <a:xfrm rot="10800000">
              <a:off x="2662171" y="5190832"/>
              <a:ext cx="360000" cy="252000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endParaRPr>
            </a:p>
          </p:txBody>
        </p:sp>
        <p:sp>
          <p:nvSpPr>
            <p:cNvPr id="119" name="Рисунок 117" descr="Справка со сплошной заливкой"/>
            <p:cNvSpPr/>
            <p:nvPr/>
          </p:nvSpPr>
          <p:spPr>
            <a:xfrm>
              <a:off x="3201632" y="4941135"/>
              <a:ext cx="723900" cy="723900"/>
            </a:xfrm>
            <a:custGeom>
              <a:avLst/>
              <a:gdLst>
                <a:gd name="connsiteX0" fmla="*/ 361950 w 723900"/>
                <a:gd name="connsiteY0" fmla="*/ 0 h 723900"/>
                <a:gd name="connsiteX1" fmla="*/ 0 w 723900"/>
                <a:gd name="connsiteY1" fmla="*/ 361950 h 723900"/>
                <a:gd name="connsiteX2" fmla="*/ 361950 w 723900"/>
                <a:gd name="connsiteY2" fmla="*/ 723900 h 723900"/>
                <a:gd name="connsiteX3" fmla="*/ 723900 w 723900"/>
                <a:gd name="connsiteY3" fmla="*/ 361950 h 723900"/>
                <a:gd name="connsiteX4" fmla="*/ 361950 w 723900"/>
                <a:gd name="connsiteY4" fmla="*/ 0 h 723900"/>
                <a:gd name="connsiteX5" fmla="*/ 361950 w 723900"/>
                <a:gd name="connsiteY5" fmla="*/ 628650 h 723900"/>
                <a:gd name="connsiteX6" fmla="*/ 314325 w 723900"/>
                <a:gd name="connsiteY6" fmla="*/ 581025 h 723900"/>
                <a:gd name="connsiteX7" fmla="*/ 361950 w 723900"/>
                <a:gd name="connsiteY7" fmla="*/ 533400 h 723900"/>
                <a:gd name="connsiteX8" fmla="*/ 409575 w 723900"/>
                <a:gd name="connsiteY8" fmla="*/ 581025 h 723900"/>
                <a:gd name="connsiteX9" fmla="*/ 361950 w 723900"/>
                <a:gd name="connsiteY9" fmla="*/ 628650 h 723900"/>
                <a:gd name="connsiteX10" fmla="*/ 390525 w 723900"/>
                <a:gd name="connsiteY10" fmla="*/ 407670 h 723900"/>
                <a:gd name="connsiteX11" fmla="*/ 390525 w 723900"/>
                <a:gd name="connsiteY11" fmla="*/ 495300 h 723900"/>
                <a:gd name="connsiteX12" fmla="*/ 333375 w 723900"/>
                <a:gd name="connsiteY12" fmla="*/ 495300 h 723900"/>
                <a:gd name="connsiteX13" fmla="*/ 333375 w 723900"/>
                <a:gd name="connsiteY13" fmla="*/ 352425 h 723900"/>
                <a:gd name="connsiteX14" fmla="*/ 361950 w 723900"/>
                <a:gd name="connsiteY14" fmla="*/ 352425 h 723900"/>
                <a:gd name="connsiteX15" fmla="*/ 466725 w 723900"/>
                <a:gd name="connsiteY15" fmla="*/ 257175 h 723900"/>
                <a:gd name="connsiteX16" fmla="*/ 361950 w 723900"/>
                <a:gd name="connsiteY16" fmla="*/ 152400 h 723900"/>
                <a:gd name="connsiteX17" fmla="*/ 257175 w 723900"/>
                <a:gd name="connsiteY17" fmla="*/ 257175 h 723900"/>
                <a:gd name="connsiteX18" fmla="*/ 200025 w 723900"/>
                <a:gd name="connsiteY18" fmla="*/ 257175 h 723900"/>
                <a:gd name="connsiteX19" fmla="*/ 361950 w 723900"/>
                <a:gd name="connsiteY19" fmla="*/ 95250 h 723900"/>
                <a:gd name="connsiteX20" fmla="*/ 523875 w 723900"/>
                <a:gd name="connsiteY20" fmla="*/ 257175 h 723900"/>
                <a:gd name="connsiteX21" fmla="*/ 390525 w 723900"/>
                <a:gd name="connsiteY21" fmla="*/ 407670 h 723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723900" h="723900">
                  <a:moveTo>
                    <a:pt x="361950" y="0"/>
                  </a:moveTo>
                  <a:cubicBezTo>
                    <a:pt x="161925" y="0"/>
                    <a:pt x="0" y="161925"/>
                    <a:pt x="0" y="361950"/>
                  </a:cubicBezTo>
                  <a:cubicBezTo>
                    <a:pt x="0" y="561975"/>
                    <a:pt x="161925" y="723900"/>
                    <a:pt x="361950" y="723900"/>
                  </a:cubicBezTo>
                  <a:cubicBezTo>
                    <a:pt x="561975" y="723900"/>
                    <a:pt x="723900" y="561975"/>
                    <a:pt x="723900" y="361950"/>
                  </a:cubicBezTo>
                  <a:cubicBezTo>
                    <a:pt x="723900" y="161925"/>
                    <a:pt x="561975" y="0"/>
                    <a:pt x="361950" y="0"/>
                  </a:cubicBezTo>
                  <a:close/>
                  <a:moveTo>
                    <a:pt x="361950" y="628650"/>
                  </a:moveTo>
                  <a:cubicBezTo>
                    <a:pt x="335280" y="628650"/>
                    <a:pt x="314325" y="607695"/>
                    <a:pt x="314325" y="581025"/>
                  </a:cubicBezTo>
                  <a:cubicBezTo>
                    <a:pt x="314325" y="554355"/>
                    <a:pt x="335280" y="533400"/>
                    <a:pt x="361950" y="533400"/>
                  </a:cubicBezTo>
                  <a:cubicBezTo>
                    <a:pt x="388620" y="533400"/>
                    <a:pt x="409575" y="554355"/>
                    <a:pt x="409575" y="581025"/>
                  </a:cubicBezTo>
                  <a:cubicBezTo>
                    <a:pt x="409575" y="607695"/>
                    <a:pt x="388620" y="628650"/>
                    <a:pt x="361950" y="628650"/>
                  </a:cubicBezTo>
                  <a:close/>
                  <a:moveTo>
                    <a:pt x="390525" y="407670"/>
                  </a:moveTo>
                  <a:cubicBezTo>
                    <a:pt x="390525" y="432435"/>
                    <a:pt x="390525" y="495300"/>
                    <a:pt x="390525" y="495300"/>
                  </a:cubicBezTo>
                  <a:lnTo>
                    <a:pt x="333375" y="495300"/>
                  </a:lnTo>
                  <a:lnTo>
                    <a:pt x="333375" y="352425"/>
                  </a:lnTo>
                  <a:lnTo>
                    <a:pt x="361950" y="352425"/>
                  </a:lnTo>
                  <a:cubicBezTo>
                    <a:pt x="425768" y="352425"/>
                    <a:pt x="466725" y="315278"/>
                    <a:pt x="466725" y="257175"/>
                  </a:cubicBezTo>
                  <a:cubicBezTo>
                    <a:pt x="466725" y="197168"/>
                    <a:pt x="421958" y="152400"/>
                    <a:pt x="361950" y="152400"/>
                  </a:cubicBezTo>
                  <a:cubicBezTo>
                    <a:pt x="296228" y="152400"/>
                    <a:pt x="257175" y="191453"/>
                    <a:pt x="257175" y="257175"/>
                  </a:cubicBezTo>
                  <a:lnTo>
                    <a:pt x="200025" y="257175"/>
                  </a:lnTo>
                  <a:cubicBezTo>
                    <a:pt x="200025" y="160020"/>
                    <a:pt x="264795" y="95250"/>
                    <a:pt x="361950" y="95250"/>
                  </a:cubicBezTo>
                  <a:cubicBezTo>
                    <a:pt x="452438" y="95250"/>
                    <a:pt x="523875" y="166688"/>
                    <a:pt x="523875" y="257175"/>
                  </a:cubicBezTo>
                  <a:cubicBezTo>
                    <a:pt x="523875" y="338138"/>
                    <a:pt x="470535" y="396240"/>
                    <a:pt x="390525" y="40767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>
                <a:solidFill>
                  <a:schemeClr val="accent1"/>
                </a:solidFill>
              </a:endParaRPr>
            </a:p>
          </p:txBody>
        </p:sp>
      </p:grpSp>
      <p:grpSp>
        <p:nvGrpSpPr>
          <p:cNvPr id="178" name="Группа 177"/>
          <p:cNvGrpSpPr/>
          <p:nvPr/>
        </p:nvGrpSpPr>
        <p:grpSpPr>
          <a:xfrm>
            <a:off x="367901" y="1266726"/>
            <a:ext cx="3960000" cy="1082724"/>
            <a:chOff x="485120" y="4373155"/>
            <a:chExt cx="3960000" cy="1082724"/>
          </a:xfrm>
        </p:grpSpPr>
        <p:grpSp>
          <p:nvGrpSpPr>
            <p:cNvPr id="170" name="Группа 169"/>
            <p:cNvGrpSpPr/>
            <p:nvPr/>
          </p:nvGrpSpPr>
          <p:grpSpPr>
            <a:xfrm>
              <a:off x="485120" y="4373155"/>
              <a:ext cx="3960000" cy="1082724"/>
              <a:chOff x="124316" y="4767016"/>
              <a:chExt cx="3960000" cy="1082724"/>
            </a:xfrm>
          </p:grpSpPr>
          <p:sp>
            <p:nvSpPr>
              <p:cNvPr id="171" name="Прямоугольник: скругленные углы 170"/>
              <p:cNvSpPr/>
              <p:nvPr/>
            </p:nvSpPr>
            <p:spPr>
              <a:xfrm>
                <a:off x="124316" y="4767016"/>
                <a:ext cx="3960000" cy="1080000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172" name="Рисунок 171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132090" y="4829814"/>
                <a:ext cx="1019926" cy="1019926"/>
              </a:xfrm>
              <a:prstGeom prst="rect">
                <a:avLst/>
              </a:prstGeom>
            </p:spPr>
          </p:pic>
          <p:sp>
            <p:nvSpPr>
              <p:cNvPr id="173" name="Стрелка: вправо 172"/>
              <p:cNvSpPr/>
              <p:nvPr/>
            </p:nvSpPr>
            <p:spPr>
              <a:xfrm rot="5400000">
                <a:off x="1140678" y="5218670"/>
                <a:ext cx="360000" cy="252000"/>
              </a:xfrm>
              <a:prstGeom prst="rightArrow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ln>
                    <a:solidFill>
                      <a:srgbClr val="FF0000"/>
                    </a:solidFill>
                  </a:ln>
                  <a:solidFill>
                    <a:srgbClr val="FF0000"/>
                  </a:solidFill>
                </a:endParaRPr>
              </a:p>
            </p:txBody>
          </p:sp>
          <p:sp>
            <p:nvSpPr>
              <p:cNvPr id="174" name="Стрелка: вправо 173"/>
              <p:cNvSpPr/>
              <p:nvPr/>
            </p:nvSpPr>
            <p:spPr>
              <a:xfrm rot="16200000">
                <a:off x="1599449" y="5187793"/>
                <a:ext cx="360000" cy="252000"/>
              </a:xfrm>
              <a:prstGeom prst="rightArrow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ln>
                    <a:solidFill>
                      <a:srgbClr val="FF0000"/>
                    </a:solidFill>
                  </a:ln>
                  <a:solidFill>
                    <a:srgbClr val="FF0000"/>
                  </a:solidFill>
                </a:endParaRPr>
              </a:p>
            </p:txBody>
          </p:sp>
          <p:sp>
            <p:nvSpPr>
              <p:cNvPr id="175" name="Стрелка: вправо 174"/>
              <p:cNvSpPr/>
              <p:nvPr/>
            </p:nvSpPr>
            <p:spPr>
              <a:xfrm rot="16200000">
                <a:off x="2131781" y="5187793"/>
                <a:ext cx="360000" cy="252000"/>
              </a:xfrm>
              <a:prstGeom prst="rightArrow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ln>
                    <a:solidFill>
                      <a:srgbClr val="FF0000"/>
                    </a:solidFill>
                  </a:ln>
                  <a:solidFill>
                    <a:srgbClr val="FF0000"/>
                  </a:solidFill>
                </a:endParaRPr>
              </a:p>
            </p:txBody>
          </p:sp>
          <p:sp>
            <p:nvSpPr>
              <p:cNvPr id="176" name="Стрелка: вправо 175"/>
              <p:cNvSpPr/>
              <p:nvPr/>
            </p:nvSpPr>
            <p:spPr>
              <a:xfrm rot="10800000">
                <a:off x="2662171" y="5190832"/>
                <a:ext cx="360000" cy="252000"/>
              </a:xfrm>
              <a:prstGeom prst="rightArrow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ln>
                    <a:solidFill>
                      <a:srgbClr val="FF0000"/>
                    </a:solidFill>
                  </a:ln>
                  <a:solidFill>
                    <a:srgbClr val="FF0000"/>
                  </a:solidFill>
                </a:endParaRPr>
              </a:p>
            </p:txBody>
          </p:sp>
          <p:sp>
            <p:nvSpPr>
              <p:cNvPr id="177" name="Рисунок 117" descr="Справка со сплошной заливкой"/>
              <p:cNvSpPr/>
              <p:nvPr/>
            </p:nvSpPr>
            <p:spPr>
              <a:xfrm>
                <a:off x="3201632" y="4941135"/>
                <a:ext cx="723900" cy="723900"/>
              </a:xfrm>
              <a:custGeom>
                <a:avLst/>
                <a:gdLst>
                  <a:gd name="connsiteX0" fmla="*/ 361950 w 723900"/>
                  <a:gd name="connsiteY0" fmla="*/ 0 h 723900"/>
                  <a:gd name="connsiteX1" fmla="*/ 0 w 723900"/>
                  <a:gd name="connsiteY1" fmla="*/ 361950 h 723900"/>
                  <a:gd name="connsiteX2" fmla="*/ 361950 w 723900"/>
                  <a:gd name="connsiteY2" fmla="*/ 723900 h 723900"/>
                  <a:gd name="connsiteX3" fmla="*/ 723900 w 723900"/>
                  <a:gd name="connsiteY3" fmla="*/ 361950 h 723900"/>
                  <a:gd name="connsiteX4" fmla="*/ 361950 w 723900"/>
                  <a:gd name="connsiteY4" fmla="*/ 0 h 723900"/>
                  <a:gd name="connsiteX5" fmla="*/ 361950 w 723900"/>
                  <a:gd name="connsiteY5" fmla="*/ 628650 h 723900"/>
                  <a:gd name="connsiteX6" fmla="*/ 314325 w 723900"/>
                  <a:gd name="connsiteY6" fmla="*/ 581025 h 723900"/>
                  <a:gd name="connsiteX7" fmla="*/ 361950 w 723900"/>
                  <a:gd name="connsiteY7" fmla="*/ 533400 h 723900"/>
                  <a:gd name="connsiteX8" fmla="*/ 409575 w 723900"/>
                  <a:gd name="connsiteY8" fmla="*/ 581025 h 723900"/>
                  <a:gd name="connsiteX9" fmla="*/ 361950 w 723900"/>
                  <a:gd name="connsiteY9" fmla="*/ 628650 h 723900"/>
                  <a:gd name="connsiteX10" fmla="*/ 390525 w 723900"/>
                  <a:gd name="connsiteY10" fmla="*/ 407670 h 723900"/>
                  <a:gd name="connsiteX11" fmla="*/ 390525 w 723900"/>
                  <a:gd name="connsiteY11" fmla="*/ 495300 h 723900"/>
                  <a:gd name="connsiteX12" fmla="*/ 333375 w 723900"/>
                  <a:gd name="connsiteY12" fmla="*/ 495300 h 723900"/>
                  <a:gd name="connsiteX13" fmla="*/ 333375 w 723900"/>
                  <a:gd name="connsiteY13" fmla="*/ 352425 h 723900"/>
                  <a:gd name="connsiteX14" fmla="*/ 361950 w 723900"/>
                  <a:gd name="connsiteY14" fmla="*/ 352425 h 723900"/>
                  <a:gd name="connsiteX15" fmla="*/ 466725 w 723900"/>
                  <a:gd name="connsiteY15" fmla="*/ 257175 h 723900"/>
                  <a:gd name="connsiteX16" fmla="*/ 361950 w 723900"/>
                  <a:gd name="connsiteY16" fmla="*/ 152400 h 723900"/>
                  <a:gd name="connsiteX17" fmla="*/ 257175 w 723900"/>
                  <a:gd name="connsiteY17" fmla="*/ 257175 h 723900"/>
                  <a:gd name="connsiteX18" fmla="*/ 200025 w 723900"/>
                  <a:gd name="connsiteY18" fmla="*/ 257175 h 723900"/>
                  <a:gd name="connsiteX19" fmla="*/ 361950 w 723900"/>
                  <a:gd name="connsiteY19" fmla="*/ 95250 h 723900"/>
                  <a:gd name="connsiteX20" fmla="*/ 523875 w 723900"/>
                  <a:gd name="connsiteY20" fmla="*/ 257175 h 723900"/>
                  <a:gd name="connsiteX21" fmla="*/ 390525 w 723900"/>
                  <a:gd name="connsiteY21" fmla="*/ 407670 h 723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723900" h="723900">
                    <a:moveTo>
                      <a:pt x="361950" y="0"/>
                    </a:moveTo>
                    <a:cubicBezTo>
                      <a:pt x="161925" y="0"/>
                      <a:pt x="0" y="161925"/>
                      <a:pt x="0" y="361950"/>
                    </a:cubicBezTo>
                    <a:cubicBezTo>
                      <a:pt x="0" y="561975"/>
                      <a:pt x="161925" y="723900"/>
                      <a:pt x="361950" y="723900"/>
                    </a:cubicBezTo>
                    <a:cubicBezTo>
                      <a:pt x="561975" y="723900"/>
                      <a:pt x="723900" y="561975"/>
                      <a:pt x="723900" y="361950"/>
                    </a:cubicBezTo>
                    <a:cubicBezTo>
                      <a:pt x="723900" y="161925"/>
                      <a:pt x="561975" y="0"/>
                      <a:pt x="361950" y="0"/>
                    </a:cubicBezTo>
                    <a:close/>
                    <a:moveTo>
                      <a:pt x="361950" y="628650"/>
                    </a:moveTo>
                    <a:cubicBezTo>
                      <a:pt x="335280" y="628650"/>
                      <a:pt x="314325" y="607695"/>
                      <a:pt x="314325" y="581025"/>
                    </a:cubicBezTo>
                    <a:cubicBezTo>
                      <a:pt x="314325" y="554355"/>
                      <a:pt x="335280" y="533400"/>
                      <a:pt x="361950" y="533400"/>
                    </a:cubicBezTo>
                    <a:cubicBezTo>
                      <a:pt x="388620" y="533400"/>
                      <a:pt x="409575" y="554355"/>
                      <a:pt x="409575" y="581025"/>
                    </a:cubicBezTo>
                    <a:cubicBezTo>
                      <a:pt x="409575" y="607695"/>
                      <a:pt x="388620" y="628650"/>
                      <a:pt x="361950" y="628650"/>
                    </a:cubicBezTo>
                    <a:close/>
                    <a:moveTo>
                      <a:pt x="390525" y="407670"/>
                    </a:moveTo>
                    <a:cubicBezTo>
                      <a:pt x="390525" y="432435"/>
                      <a:pt x="390525" y="495300"/>
                      <a:pt x="390525" y="495300"/>
                    </a:cubicBezTo>
                    <a:lnTo>
                      <a:pt x="333375" y="495300"/>
                    </a:lnTo>
                    <a:lnTo>
                      <a:pt x="333375" y="352425"/>
                    </a:lnTo>
                    <a:lnTo>
                      <a:pt x="361950" y="352425"/>
                    </a:lnTo>
                    <a:cubicBezTo>
                      <a:pt x="425768" y="352425"/>
                      <a:pt x="466725" y="315278"/>
                      <a:pt x="466725" y="257175"/>
                    </a:cubicBezTo>
                    <a:cubicBezTo>
                      <a:pt x="466725" y="197168"/>
                      <a:pt x="421958" y="152400"/>
                      <a:pt x="361950" y="152400"/>
                    </a:cubicBezTo>
                    <a:cubicBezTo>
                      <a:pt x="296228" y="152400"/>
                      <a:pt x="257175" y="191453"/>
                      <a:pt x="257175" y="257175"/>
                    </a:cubicBezTo>
                    <a:lnTo>
                      <a:pt x="200025" y="257175"/>
                    </a:lnTo>
                    <a:cubicBezTo>
                      <a:pt x="200025" y="160020"/>
                      <a:pt x="264795" y="95250"/>
                      <a:pt x="361950" y="95250"/>
                    </a:cubicBezTo>
                    <a:cubicBezTo>
                      <a:pt x="452438" y="95250"/>
                      <a:pt x="523875" y="166688"/>
                      <a:pt x="523875" y="257175"/>
                    </a:cubicBezTo>
                    <a:cubicBezTo>
                      <a:pt x="523875" y="338138"/>
                      <a:pt x="470535" y="396240"/>
                      <a:pt x="390525" y="407670"/>
                    </a:cubicBez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>
                  <a:solidFill>
                    <a:schemeClr val="accent1"/>
                  </a:solidFill>
                </a:endParaRPr>
              </a:p>
            </p:txBody>
          </p:sp>
        </p:grpSp>
        <p:pic>
          <p:nvPicPr>
            <p:cNvPr id="89" name="Рисунок 88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flipH="1">
              <a:off x="3439280" y="4476955"/>
              <a:ext cx="900000" cy="900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</p:pic>
      </p:grpSp>
      <p:grpSp>
        <p:nvGrpSpPr>
          <p:cNvPr id="139" name="Группа 138"/>
          <p:cNvGrpSpPr/>
          <p:nvPr/>
        </p:nvGrpSpPr>
        <p:grpSpPr>
          <a:xfrm>
            <a:off x="351685" y="1262501"/>
            <a:ext cx="3960000" cy="1080000"/>
            <a:chOff x="136846" y="5843295"/>
            <a:chExt cx="3960000" cy="1080000"/>
          </a:xfrm>
        </p:grpSpPr>
        <p:sp>
          <p:nvSpPr>
            <p:cNvPr id="76" name="Прямоугольник: скругленные углы 75"/>
            <p:cNvSpPr/>
            <p:nvPr/>
          </p:nvSpPr>
          <p:spPr>
            <a:xfrm>
              <a:off x="136846" y="5843295"/>
              <a:ext cx="3960000" cy="1080000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92" name="Рисунок 91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141392" y="5911138"/>
              <a:ext cx="900000" cy="900000"/>
            </a:xfrm>
            <a:prstGeom prst="rect">
              <a:avLst/>
            </a:prstGeom>
          </p:spPr>
        </p:pic>
        <p:sp>
          <p:nvSpPr>
            <p:cNvPr id="94" name="Стрелка: вправо 93"/>
            <p:cNvSpPr/>
            <p:nvPr/>
          </p:nvSpPr>
          <p:spPr>
            <a:xfrm rot="10800000">
              <a:off x="1420893" y="6318072"/>
              <a:ext cx="360000" cy="252000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endParaRPr>
            </a:p>
          </p:txBody>
        </p:sp>
        <p:sp>
          <p:nvSpPr>
            <p:cNvPr id="95" name="Стрелка: вправо 94"/>
            <p:cNvSpPr/>
            <p:nvPr/>
          </p:nvSpPr>
          <p:spPr>
            <a:xfrm rot="16200000">
              <a:off x="1014286" y="6294833"/>
              <a:ext cx="360000" cy="252000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endParaRPr>
            </a:p>
          </p:txBody>
        </p:sp>
        <p:sp>
          <p:nvSpPr>
            <p:cNvPr id="96" name="Стрелка: вправо 95"/>
            <p:cNvSpPr/>
            <p:nvPr/>
          </p:nvSpPr>
          <p:spPr>
            <a:xfrm rot="5400000">
              <a:off x="1874116" y="6354159"/>
              <a:ext cx="360000" cy="252000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endParaRPr>
            </a:p>
          </p:txBody>
        </p:sp>
        <p:sp>
          <p:nvSpPr>
            <p:cNvPr id="97" name="Стрелка: вправо 96"/>
            <p:cNvSpPr/>
            <p:nvPr/>
          </p:nvSpPr>
          <p:spPr>
            <a:xfrm rot="10800000">
              <a:off x="2287481" y="6318072"/>
              <a:ext cx="360000" cy="252000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endParaRPr>
            </a:p>
          </p:txBody>
        </p:sp>
        <p:sp>
          <p:nvSpPr>
            <p:cNvPr id="100" name="Стрелка: вправо 99"/>
            <p:cNvSpPr/>
            <p:nvPr/>
          </p:nvSpPr>
          <p:spPr>
            <a:xfrm rot="16200000">
              <a:off x="2731559" y="6302535"/>
              <a:ext cx="360000" cy="252000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endParaRPr>
            </a:p>
          </p:txBody>
        </p:sp>
        <p:sp>
          <p:nvSpPr>
            <p:cNvPr id="124" name="Рисунок 117" descr="Справка со сплошной заливкой"/>
            <p:cNvSpPr/>
            <p:nvPr/>
          </p:nvSpPr>
          <p:spPr>
            <a:xfrm>
              <a:off x="3184781" y="6017965"/>
              <a:ext cx="723900" cy="723900"/>
            </a:xfrm>
            <a:custGeom>
              <a:avLst/>
              <a:gdLst>
                <a:gd name="connsiteX0" fmla="*/ 361950 w 723900"/>
                <a:gd name="connsiteY0" fmla="*/ 0 h 723900"/>
                <a:gd name="connsiteX1" fmla="*/ 0 w 723900"/>
                <a:gd name="connsiteY1" fmla="*/ 361950 h 723900"/>
                <a:gd name="connsiteX2" fmla="*/ 361950 w 723900"/>
                <a:gd name="connsiteY2" fmla="*/ 723900 h 723900"/>
                <a:gd name="connsiteX3" fmla="*/ 723900 w 723900"/>
                <a:gd name="connsiteY3" fmla="*/ 361950 h 723900"/>
                <a:gd name="connsiteX4" fmla="*/ 361950 w 723900"/>
                <a:gd name="connsiteY4" fmla="*/ 0 h 723900"/>
                <a:gd name="connsiteX5" fmla="*/ 361950 w 723900"/>
                <a:gd name="connsiteY5" fmla="*/ 628650 h 723900"/>
                <a:gd name="connsiteX6" fmla="*/ 314325 w 723900"/>
                <a:gd name="connsiteY6" fmla="*/ 581025 h 723900"/>
                <a:gd name="connsiteX7" fmla="*/ 361950 w 723900"/>
                <a:gd name="connsiteY7" fmla="*/ 533400 h 723900"/>
                <a:gd name="connsiteX8" fmla="*/ 409575 w 723900"/>
                <a:gd name="connsiteY8" fmla="*/ 581025 h 723900"/>
                <a:gd name="connsiteX9" fmla="*/ 361950 w 723900"/>
                <a:gd name="connsiteY9" fmla="*/ 628650 h 723900"/>
                <a:gd name="connsiteX10" fmla="*/ 390525 w 723900"/>
                <a:gd name="connsiteY10" fmla="*/ 407670 h 723900"/>
                <a:gd name="connsiteX11" fmla="*/ 390525 w 723900"/>
                <a:gd name="connsiteY11" fmla="*/ 495300 h 723900"/>
                <a:gd name="connsiteX12" fmla="*/ 333375 w 723900"/>
                <a:gd name="connsiteY12" fmla="*/ 495300 h 723900"/>
                <a:gd name="connsiteX13" fmla="*/ 333375 w 723900"/>
                <a:gd name="connsiteY13" fmla="*/ 352425 h 723900"/>
                <a:gd name="connsiteX14" fmla="*/ 361950 w 723900"/>
                <a:gd name="connsiteY14" fmla="*/ 352425 h 723900"/>
                <a:gd name="connsiteX15" fmla="*/ 466725 w 723900"/>
                <a:gd name="connsiteY15" fmla="*/ 257175 h 723900"/>
                <a:gd name="connsiteX16" fmla="*/ 361950 w 723900"/>
                <a:gd name="connsiteY16" fmla="*/ 152400 h 723900"/>
                <a:gd name="connsiteX17" fmla="*/ 257175 w 723900"/>
                <a:gd name="connsiteY17" fmla="*/ 257175 h 723900"/>
                <a:gd name="connsiteX18" fmla="*/ 200025 w 723900"/>
                <a:gd name="connsiteY18" fmla="*/ 257175 h 723900"/>
                <a:gd name="connsiteX19" fmla="*/ 361950 w 723900"/>
                <a:gd name="connsiteY19" fmla="*/ 95250 h 723900"/>
                <a:gd name="connsiteX20" fmla="*/ 523875 w 723900"/>
                <a:gd name="connsiteY20" fmla="*/ 257175 h 723900"/>
                <a:gd name="connsiteX21" fmla="*/ 390525 w 723900"/>
                <a:gd name="connsiteY21" fmla="*/ 407670 h 723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723900" h="723900">
                  <a:moveTo>
                    <a:pt x="361950" y="0"/>
                  </a:moveTo>
                  <a:cubicBezTo>
                    <a:pt x="161925" y="0"/>
                    <a:pt x="0" y="161925"/>
                    <a:pt x="0" y="361950"/>
                  </a:cubicBezTo>
                  <a:cubicBezTo>
                    <a:pt x="0" y="561975"/>
                    <a:pt x="161925" y="723900"/>
                    <a:pt x="361950" y="723900"/>
                  </a:cubicBezTo>
                  <a:cubicBezTo>
                    <a:pt x="561975" y="723900"/>
                    <a:pt x="723900" y="561975"/>
                    <a:pt x="723900" y="361950"/>
                  </a:cubicBezTo>
                  <a:cubicBezTo>
                    <a:pt x="723900" y="161925"/>
                    <a:pt x="561975" y="0"/>
                    <a:pt x="361950" y="0"/>
                  </a:cubicBezTo>
                  <a:close/>
                  <a:moveTo>
                    <a:pt x="361950" y="628650"/>
                  </a:moveTo>
                  <a:cubicBezTo>
                    <a:pt x="335280" y="628650"/>
                    <a:pt x="314325" y="607695"/>
                    <a:pt x="314325" y="581025"/>
                  </a:cubicBezTo>
                  <a:cubicBezTo>
                    <a:pt x="314325" y="554355"/>
                    <a:pt x="335280" y="533400"/>
                    <a:pt x="361950" y="533400"/>
                  </a:cubicBezTo>
                  <a:cubicBezTo>
                    <a:pt x="388620" y="533400"/>
                    <a:pt x="409575" y="554355"/>
                    <a:pt x="409575" y="581025"/>
                  </a:cubicBezTo>
                  <a:cubicBezTo>
                    <a:pt x="409575" y="607695"/>
                    <a:pt x="388620" y="628650"/>
                    <a:pt x="361950" y="628650"/>
                  </a:cubicBezTo>
                  <a:close/>
                  <a:moveTo>
                    <a:pt x="390525" y="407670"/>
                  </a:moveTo>
                  <a:cubicBezTo>
                    <a:pt x="390525" y="432435"/>
                    <a:pt x="390525" y="495300"/>
                    <a:pt x="390525" y="495300"/>
                  </a:cubicBezTo>
                  <a:lnTo>
                    <a:pt x="333375" y="495300"/>
                  </a:lnTo>
                  <a:lnTo>
                    <a:pt x="333375" y="352425"/>
                  </a:lnTo>
                  <a:lnTo>
                    <a:pt x="361950" y="352425"/>
                  </a:lnTo>
                  <a:cubicBezTo>
                    <a:pt x="425768" y="352425"/>
                    <a:pt x="466725" y="315278"/>
                    <a:pt x="466725" y="257175"/>
                  </a:cubicBezTo>
                  <a:cubicBezTo>
                    <a:pt x="466725" y="197168"/>
                    <a:pt x="421958" y="152400"/>
                    <a:pt x="361950" y="152400"/>
                  </a:cubicBezTo>
                  <a:cubicBezTo>
                    <a:pt x="296228" y="152400"/>
                    <a:pt x="257175" y="191453"/>
                    <a:pt x="257175" y="257175"/>
                  </a:cubicBezTo>
                  <a:lnTo>
                    <a:pt x="200025" y="257175"/>
                  </a:lnTo>
                  <a:cubicBezTo>
                    <a:pt x="200025" y="160020"/>
                    <a:pt x="264795" y="95250"/>
                    <a:pt x="361950" y="95250"/>
                  </a:cubicBezTo>
                  <a:cubicBezTo>
                    <a:pt x="452438" y="95250"/>
                    <a:pt x="523875" y="166688"/>
                    <a:pt x="523875" y="257175"/>
                  </a:cubicBezTo>
                  <a:cubicBezTo>
                    <a:pt x="523875" y="338138"/>
                    <a:pt x="470535" y="396240"/>
                    <a:pt x="390525" y="40767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>
                <a:solidFill>
                  <a:schemeClr val="accent1"/>
                </a:solidFill>
              </a:endParaRPr>
            </a:p>
          </p:txBody>
        </p:sp>
      </p:grpSp>
      <p:grpSp>
        <p:nvGrpSpPr>
          <p:cNvPr id="151" name="Группа 150"/>
          <p:cNvGrpSpPr/>
          <p:nvPr/>
        </p:nvGrpSpPr>
        <p:grpSpPr>
          <a:xfrm>
            <a:off x="345173" y="1265518"/>
            <a:ext cx="3960000" cy="1080000"/>
            <a:chOff x="314060" y="624315"/>
            <a:chExt cx="3960000" cy="1080000"/>
          </a:xfrm>
        </p:grpSpPr>
        <p:grpSp>
          <p:nvGrpSpPr>
            <p:cNvPr id="142" name="Группа 141"/>
            <p:cNvGrpSpPr/>
            <p:nvPr/>
          </p:nvGrpSpPr>
          <p:grpSpPr>
            <a:xfrm>
              <a:off x="314060" y="624315"/>
              <a:ext cx="3960000" cy="1080000"/>
              <a:chOff x="136846" y="5843295"/>
              <a:chExt cx="3960000" cy="1080000"/>
            </a:xfrm>
          </p:grpSpPr>
          <p:sp>
            <p:nvSpPr>
              <p:cNvPr id="143" name="Прямоугольник: скругленные углы 142"/>
              <p:cNvSpPr/>
              <p:nvPr/>
            </p:nvSpPr>
            <p:spPr>
              <a:xfrm>
                <a:off x="136846" y="5843295"/>
                <a:ext cx="3960000" cy="1080000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144" name="Рисунок 143"/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141392" y="5911138"/>
                <a:ext cx="900000" cy="900000"/>
              </a:xfrm>
              <a:prstGeom prst="rect">
                <a:avLst/>
              </a:prstGeom>
            </p:spPr>
          </p:pic>
          <p:sp>
            <p:nvSpPr>
              <p:cNvPr id="145" name="Стрелка: вправо 144"/>
              <p:cNvSpPr/>
              <p:nvPr/>
            </p:nvSpPr>
            <p:spPr>
              <a:xfrm rot="10800000">
                <a:off x="1420893" y="6318072"/>
                <a:ext cx="360000" cy="252000"/>
              </a:xfrm>
              <a:prstGeom prst="rightArrow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ln>
                    <a:solidFill>
                      <a:srgbClr val="FF0000"/>
                    </a:solidFill>
                  </a:ln>
                  <a:solidFill>
                    <a:srgbClr val="FF0000"/>
                  </a:solidFill>
                </a:endParaRPr>
              </a:p>
            </p:txBody>
          </p:sp>
          <p:sp>
            <p:nvSpPr>
              <p:cNvPr id="146" name="Стрелка: вправо 145"/>
              <p:cNvSpPr/>
              <p:nvPr/>
            </p:nvSpPr>
            <p:spPr>
              <a:xfrm rot="16200000">
                <a:off x="1014286" y="6294833"/>
                <a:ext cx="360000" cy="252000"/>
              </a:xfrm>
              <a:prstGeom prst="rightArrow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ln>
                    <a:solidFill>
                      <a:srgbClr val="FF0000"/>
                    </a:solidFill>
                  </a:ln>
                  <a:solidFill>
                    <a:srgbClr val="FF0000"/>
                  </a:solidFill>
                </a:endParaRPr>
              </a:p>
            </p:txBody>
          </p:sp>
          <p:sp>
            <p:nvSpPr>
              <p:cNvPr id="147" name="Стрелка: вправо 146"/>
              <p:cNvSpPr/>
              <p:nvPr/>
            </p:nvSpPr>
            <p:spPr>
              <a:xfrm rot="5400000">
                <a:off x="1874116" y="6354159"/>
                <a:ext cx="360000" cy="252000"/>
              </a:xfrm>
              <a:prstGeom prst="rightArrow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ln>
                    <a:solidFill>
                      <a:srgbClr val="FF0000"/>
                    </a:solidFill>
                  </a:ln>
                  <a:solidFill>
                    <a:srgbClr val="FF0000"/>
                  </a:solidFill>
                </a:endParaRPr>
              </a:p>
            </p:txBody>
          </p:sp>
          <p:sp>
            <p:nvSpPr>
              <p:cNvPr id="148" name="Стрелка: вправо 147"/>
              <p:cNvSpPr/>
              <p:nvPr/>
            </p:nvSpPr>
            <p:spPr>
              <a:xfrm rot="10800000">
                <a:off x="2287481" y="6318072"/>
                <a:ext cx="360000" cy="252000"/>
              </a:xfrm>
              <a:prstGeom prst="rightArrow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ln>
                    <a:solidFill>
                      <a:srgbClr val="FF0000"/>
                    </a:solidFill>
                  </a:ln>
                  <a:solidFill>
                    <a:srgbClr val="FF0000"/>
                  </a:solidFill>
                </a:endParaRPr>
              </a:p>
            </p:txBody>
          </p:sp>
          <p:sp>
            <p:nvSpPr>
              <p:cNvPr id="149" name="Стрелка: вправо 148"/>
              <p:cNvSpPr/>
              <p:nvPr/>
            </p:nvSpPr>
            <p:spPr>
              <a:xfrm rot="16200000">
                <a:off x="2731559" y="6302535"/>
                <a:ext cx="360000" cy="252000"/>
              </a:xfrm>
              <a:prstGeom prst="rightArrow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ln>
                    <a:solidFill>
                      <a:srgbClr val="FF0000"/>
                    </a:solidFill>
                  </a:ln>
                  <a:solidFill>
                    <a:srgbClr val="FF0000"/>
                  </a:solidFill>
                </a:endParaRPr>
              </a:p>
            </p:txBody>
          </p:sp>
          <p:sp>
            <p:nvSpPr>
              <p:cNvPr id="150" name="Рисунок 117" descr="Справка со сплошной заливкой"/>
              <p:cNvSpPr/>
              <p:nvPr/>
            </p:nvSpPr>
            <p:spPr>
              <a:xfrm>
                <a:off x="3184781" y="6017965"/>
                <a:ext cx="723900" cy="723900"/>
              </a:xfrm>
              <a:custGeom>
                <a:avLst/>
                <a:gdLst>
                  <a:gd name="connsiteX0" fmla="*/ 361950 w 723900"/>
                  <a:gd name="connsiteY0" fmla="*/ 0 h 723900"/>
                  <a:gd name="connsiteX1" fmla="*/ 0 w 723900"/>
                  <a:gd name="connsiteY1" fmla="*/ 361950 h 723900"/>
                  <a:gd name="connsiteX2" fmla="*/ 361950 w 723900"/>
                  <a:gd name="connsiteY2" fmla="*/ 723900 h 723900"/>
                  <a:gd name="connsiteX3" fmla="*/ 723900 w 723900"/>
                  <a:gd name="connsiteY3" fmla="*/ 361950 h 723900"/>
                  <a:gd name="connsiteX4" fmla="*/ 361950 w 723900"/>
                  <a:gd name="connsiteY4" fmla="*/ 0 h 723900"/>
                  <a:gd name="connsiteX5" fmla="*/ 361950 w 723900"/>
                  <a:gd name="connsiteY5" fmla="*/ 628650 h 723900"/>
                  <a:gd name="connsiteX6" fmla="*/ 314325 w 723900"/>
                  <a:gd name="connsiteY6" fmla="*/ 581025 h 723900"/>
                  <a:gd name="connsiteX7" fmla="*/ 361950 w 723900"/>
                  <a:gd name="connsiteY7" fmla="*/ 533400 h 723900"/>
                  <a:gd name="connsiteX8" fmla="*/ 409575 w 723900"/>
                  <a:gd name="connsiteY8" fmla="*/ 581025 h 723900"/>
                  <a:gd name="connsiteX9" fmla="*/ 361950 w 723900"/>
                  <a:gd name="connsiteY9" fmla="*/ 628650 h 723900"/>
                  <a:gd name="connsiteX10" fmla="*/ 390525 w 723900"/>
                  <a:gd name="connsiteY10" fmla="*/ 407670 h 723900"/>
                  <a:gd name="connsiteX11" fmla="*/ 390525 w 723900"/>
                  <a:gd name="connsiteY11" fmla="*/ 495300 h 723900"/>
                  <a:gd name="connsiteX12" fmla="*/ 333375 w 723900"/>
                  <a:gd name="connsiteY12" fmla="*/ 495300 h 723900"/>
                  <a:gd name="connsiteX13" fmla="*/ 333375 w 723900"/>
                  <a:gd name="connsiteY13" fmla="*/ 352425 h 723900"/>
                  <a:gd name="connsiteX14" fmla="*/ 361950 w 723900"/>
                  <a:gd name="connsiteY14" fmla="*/ 352425 h 723900"/>
                  <a:gd name="connsiteX15" fmla="*/ 466725 w 723900"/>
                  <a:gd name="connsiteY15" fmla="*/ 257175 h 723900"/>
                  <a:gd name="connsiteX16" fmla="*/ 361950 w 723900"/>
                  <a:gd name="connsiteY16" fmla="*/ 152400 h 723900"/>
                  <a:gd name="connsiteX17" fmla="*/ 257175 w 723900"/>
                  <a:gd name="connsiteY17" fmla="*/ 257175 h 723900"/>
                  <a:gd name="connsiteX18" fmla="*/ 200025 w 723900"/>
                  <a:gd name="connsiteY18" fmla="*/ 257175 h 723900"/>
                  <a:gd name="connsiteX19" fmla="*/ 361950 w 723900"/>
                  <a:gd name="connsiteY19" fmla="*/ 95250 h 723900"/>
                  <a:gd name="connsiteX20" fmla="*/ 523875 w 723900"/>
                  <a:gd name="connsiteY20" fmla="*/ 257175 h 723900"/>
                  <a:gd name="connsiteX21" fmla="*/ 390525 w 723900"/>
                  <a:gd name="connsiteY21" fmla="*/ 407670 h 723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723900" h="723900">
                    <a:moveTo>
                      <a:pt x="361950" y="0"/>
                    </a:moveTo>
                    <a:cubicBezTo>
                      <a:pt x="161925" y="0"/>
                      <a:pt x="0" y="161925"/>
                      <a:pt x="0" y="361950"/>
                    </a:cubicBezTo>
                    <a:cubicBezTo>
                      <a:pt x="0" y="561975"/>
                      <a:pt x="161925" y="723900"/>
                      <a:pt x="361950" y="723900"/>
                    </a:cubicBezTo>
                    <a:cubicBezTo>
                      <a:pt x="561975" y="723900"/>
                      <a:pt x="723900" y="561975"/>
                      <a:pt x="723900" y="361950"/>
                    </a:cubicBezTo>
                    <a:cubicBezTo>
                      <a:pt x="723900" y="161925"/>
                      <a:pt x="561975" y="0"/>
                      <a:pt x="361950" y="0"/>
                    </a:cubicBezTo>
                    <a:close/>
                    <a:moveTo>
                      <a:pt x="361950" y="628650"/>
                    </a:moveTo>
                    <a:cubicBezTo>
                      <a:pt x="335280" y="628650"/>
                      <a:pt x="314325" y="607695"/>
                      <a:pt x="314325" y="581025"/>
                    </a:cubicBezTo>
                    <a:cubicBezTo>
                      <a:pt x="314325" y="554355"/>
                      <a:pt x="335280" y="533400"/>
                      <a:pt x="361950" y="533400"/>
                    </a:cubicBezTo>
                    <a:cubicBezTo>
                      <a:pt x="388620" y="533400"/>
                      <a:pt x="409575" y="554355"/>
                      <a:pt x="409575" y="581025"/>
                    </a:cubicBezTo>
                    <a:cubicBezTo>
                      <a:pt x="409575" y="607695"/>
                      <a:pt x="388620" y="628650"/>
                      <a:pt x="361950" y="628650"/>
                    </a:cubicBezTo>
                    <a:close/>
                    <a:moveTo>
                      <a:pt x="390525" y="407670"/>
                    </a:moveTo>
                    <a:cubicBezTo>
                      <a:pt x="390525" y="432435"/>
                      <a:pt x="390525" y="495300"/>
                      <a:pt x="390525" y="495300"/>
                    </a:cubicBezTo>
                    <a:lnTo>
                      <a:pt x="333375" y="495300"/>
                    </a:lnTo>
                    <a:lnTo>
                      <a:pt x="333375" y="352425"/>
                    </a:lnTo>
                    <a:lnTo>
                      <a:pt x="361950" y="352425"/>
                    </a:lnTo>
                    <a:cubicBezTo>
                      <a:pt x="425768" y="352425"/>
                      <a:pt x="466725" y="315278"/>
                      <a:pt x="466725" y="257175"/>
                    </a:cubicBezTo>
                    <a:cubicBezTo>
                      <a:pt x="466725" y="197168"/>
                      <a:pt x="421958" y="152400"/>
                      <a:pt x="361950" y="152400"/>
                    </a:cubicBezTo>
                    <a:cubicBezTo>
                      <a:pt x="296228" y="152400"/>
                      <a:pt x="257175" y="191453"/>
                      <a:pt x="257175" y="257175"/>
                    </a:cubicBezTo>
                    <a:lnTo>
                      <a:pt x="200025" y="257175"/>
                    </a:lnTo>
                    <a:cubicBezTo>
                      <a:pt x="200025" y="160020"/>
                      <a:pt x="264795" y="95250"/>
                      <a:pt x="361950" y="95250"/>
                    </a:cubicBezTo>
                    <a:cubicBezTo>
                      <a:pt x="452438" y="95250"/>
                      <a:pt x="523875" y="166688"/>
                      <a:pt x="523875" y="257175"/>
                    </a:cubicBezTo>
                    <a:cubicBezTo>
                      <a:pt x="523875" y="338138"/>
                      <a:pt x="470535" y="396240"/>
                      <a:pt x="390525" y="407670"/>
                    </a:cubicBez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>
                  <a:solidFill>
                    <a:schemeClr val="accent1"/>
                  </a:solidFill>
                </a:endParaRPr>
              </a:p>
            </p:txBody>
          </p:sp>
        </p:grpSp>
        <p:pic>
          <p:nvPicPr>
            <p:cNvPr id="93" name="Рисунок 92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3309267" y="721824"/>
              <a:ext cx="900000" cy="900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</p:pic>
      </p:grpSp>
      <p:pic>
        <p:nvPicPr>
          <p:cNvPr id="197" name="Рисунок 196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3569" y="5675417"/>
            <a:ext cx="1351277" cy="11693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Рисунок 197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8535" y="3838990"/>
            <a:ext cx="3057242" cy="316399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ppt_x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019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076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169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0296"/>
                                          </p:val>
                                        </p:tav>
                                        <p:tav tm="25000">
                                          <p:val>
                                            <p:strVal val="ppt_y+0.0454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0639"/>
                                          </p:val>
                                        </p:tav>
                                        <p:tav tm="35000">
                                          <p:val>
                                            <p:strVal val="ppt_y+0.0846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071"/>
                                          </p:val>
                                        </p:tav>
                                        <p:tav tm="45000">
                                          <p:val>
                                            <p:strVal val="ppt_y+0.1307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y+0.1792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029"/>
                                          </p:val>
                                        </p:tav>
                                        <p:tav tm="65000">
                                          <p:val>
                                            <p:strVal val="ppt_y+0.2253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461"/>
                                          </p:val>
                                        </p:tav>
                                        <p:tav tm="75000">
                                          <p:val>
                                            <p:strVal val="ppt_y+0.2646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2804"/>
                                          </p:val>
                                        </p:tav>
                                        <p:tav tm="85000">
                                          <p:val>
                                            <p:strVal val="ppt_y+0.2931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024"/>
                                          </p:val>
                                        </p:tav>
                                        <p:tav tm="95000">
                                          <p:val>
                                            <p:strVal val="ppt_y+0.308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" dur="100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8C7B119B-E0AC-457A-A26B-0E31AACC3BCB}"/>
</file>

<file path=customXml/itemProps2.xml><?xml version="1.0" encoding="utf-8"?>
<ds:datastoreItem xmlns:ds="http://schemas.openxmlformats.org/officeDocument/2006/customXml" ds:itemID="{9F7F9217-6E34-4D17-BA46-881F6F348E42}"/>
</file>

<file path=customXml/itemProps3.xml><?xml version="1.0" encoding="utf-8"?>
<ds:datastoreItem xmlns:ds="http://schemas.openxmlformats.org/officeDocument/2006/customXml" ds:itemID="{2AC7FD9B-184C-45F0-973F-B2DB679AF00D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WPS Presentation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9" baseType="lpstr">
      <vt:lpstr>Arial</vt:lpstr>
      <vt:lpstr>SimSun</vt:lpstr>
      <vt:lpstr>Wingdings</vt:lpstr>
      <vt:lpstr>Calibri</vt:lpstr>
      <vt:lpstr>Microsoft YaHei</vt:lpstr>
      <vt:lpstr>Arial Unicode MS</vt:lpstr>
      <vt:lpstr>Calibri Light</vt:lpstr>
      <vt:lpstr>Тема Office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yanag</cp:lastModifiedBy>
  <cp:revision>25</cp:revision>
  <dcterms:created xsi:type="dcterms:W3CDTF">2024-08-16T13:28:00Z</dcterms:created>
  <dcterms:modified xsi:type="dcterms:W3CDTF">2025-03-18T16:02:49Z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1889F49344B244CDBA4DC061883E776A_12</vt:lpwstr>
  </property>
  <property fmtid="{D5CDD505-2E9C-101B-9397-08002B2CF9AE}" pid="3" name="KSOProductBuildVer">
    <vt:lpwstr>1033-12.2.0.20326</vt:lpwstr>
  </property>
  <property fmtid="{D5CDD505-2E9C-101B-9397-08002B2CF9AE}" pid="4" name="ContentTypeId">
    <vt:lpwstr>0x010100F36324872565BB459892B1B9D623CC6C</vt:lpwstr>
  </property>
</Properties>
</file>