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5F9B4-5D22-36BA-1297-C9C979F15F6E}" v="4" dt="2025-10-13T17:26:51.292"/>
    <p1510:client id="{E44789A1-24FA-2705-5372-F6E51DF16FC4}" v="4" dt="2025-10-13T17:27:37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4365F9B4-5D22-36BA-1297-C9C979F15F6E}"/>
    <pc:docChg chg="modSld">
      <pc:chgData name="syta.marianna" userId="S::syta.marianna_gmail.com#ext#@slideedu.onmicrosoft.com::df3fcb8e-702e-40fc-ad48-093d0405acb5" providerId="AD" clId="Web-{4365F9B4-5D22-36BA-1297-C9C979F15F6E}" dt="2025-10-13T17:26:51.292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4365F9B4-5D22-36BA-1297-C9C979F15F6E}" dt="2025-10-13T17:26:51.292" v="2" actId="1076"/>
        <pc:sldMkLst>
          <pc:docMk/>
          <pc:sldMk cId="0" sldId="256"/>
        </pc:sldMkLst>
        <pc:picChg chg="mod">
          <ac:chgData name="syta.marianna" userId="S::syta.marianna_gmail.com#ext#@slideedu.onmicrosoft.com::df3fcb8e-702e-40fc-ad48-093d0405acb5" providerId="AD" clId="Web-{4365F9B4-5D22-36BA-1297-C9C979F15F6E}" dt="2025-10-13T17:26:46.479" v="1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4365F9B4-5D22-36BA-1297-C9C979F15F6E}" dt="2025-10-13T17:26:51.292" v="2" actId="1076"/>
          <ac:picMkLst>
            <pc:docMk/>
            <pc:sldMk cId="0" sldId="256"/>
            <ac:picMk id="37" creationId="{00000000-0000-0000-0000-000000000000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E44789A1-24FA-2705-5372-F6E51DF16FC4}"/>
    <pc:docChg chg="modSld">
      <pc:chgData name="syta.marianna" userId="S::syta.marianna_gmail.com#ext#@slideedu.onmicrosoft.com::df3fcb8e-702e-40fc-ad48-093d0405acb5" providerId="AD" clId="Web-{E44789A1-24FA-2705-5372-F6E51DF16FC4}" dt="2025-10-13T17:27:37.466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E44789A1-24FA-2705-5372-F6E51DF16FC4}" dt="2025-10-13T17:27:37.466" v="2" actId="1076"/>
        <pc:sldMkLst>
          <pc:docMk/>
          <pc:sldMk cId="0" sldId="256"/>
        </pc:sldMkLst>
        <pc:picChg chg="mod">
          <ac:chgData name="syta.marianna" userId="S::syta.marianna_gmail.com#ext#@slideedu.onmicrosoft.com::df3fcb8e-702e-40fc-ad48-093d0405acb5" providerId="AD" clId="Web-{E44789A1-24FA-2705-5372-F6E51DF16FC4}" dt="2025-10-13T17:27:34.560" v="1"/>
          <ac:picMkLst>
            <pc:docMk/>
            <pc:sldMk cId="0" sldId="256"/>
            <ac:picMk id="16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E44789A1-24FA-2705-5372-F6E51DF16FC4}" dt="2025-10-13T17:27:37.466" v="2" actId="1076"/>
          <ac:picMkLst>
            <pc:docMk/>
            <pc:sldMk cId="0" sldId="256"/>
            <ac:picMk id="3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13.10.2025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slide" Target="slide1.xml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круг, Серьги, Ювелирные изделия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6096853" y="167223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pic>
        <p:nvPicPr>
          <p:cNvPr id="12" name="Рисунок 25">
            <a:hlinkClick r:id="rId17" action="ppaction://hlinksldjum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72440" y="2693670"/>
            <a:ext cx="4062730" cy="406273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6C0A1-1233-4B40-91CD-60318FE464F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604F0AA-9671-4274-9946-BB1AFC8687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5E62A7-1B7D-498B-B7AD-4C43073BEA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24</cp:revision>
  <dcterms:created xsi:type="dcterms:W3CDTF">2024-04-15T16:33:00Z</dcterms:created>
  <dcterms:modified xsi:type="dcterms:W3CDTF">2025-10-13T17:27:38Z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