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4DAB3-C716-F793-51CA-059FD6BF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06311-F244-A6F9-CB9B-F05769A8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3A98F-0EB6-278F-C8F2-333503BD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4C26B-D0B8-D7E0-19D2-0C3BDA6B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C733E-86B7-8931-BD8B-8B06332A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21A2-5A98-BF4A-E79D-56CCE7D8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95401-5DDC-1D8A-AC8E-05FC4668F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4D70-0E82-CB39-AB57-F24DBAA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4917-60FF-4CB2-1AF7-E721337B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05BC3-2DE5-28AF-2479-0483387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3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9CE40-555A-C726-4026-EA08F9CD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AEE2A-FBAA-BFC7-6074-52E81724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6DB41-E152-A714-42E0-D0A42E51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CA69-FAEB-1198-2E37-214F949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A1CB6-7CDF-2049-B901-180504F8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E260-A508-CDE4-38EB-277394F6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D9A9-6319-EB7D-6528-020884CF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4BBB8-C8B1-F106-A2FD-FD7D0F89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13486-36C4-96E8-49B9-2A85C42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F949A-F1A8-07F6-0480-0414A40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0439-C60B-7530-13E1-6764548C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C0778-220E-546B-0021-27011B5F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6445D-E562-52C2-CD33-F29F7124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2E88A-5593-7853-6481-0C431E50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5D40-3DAA-60AE-AFFA-0D7B2B7F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8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8F940-D931-8AB7-D1EF-0A1327FD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60D6B-9CBB-2FCD-ABD0-90D78B15D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D905D-29D3-FEA4-FBEC-EC06CD408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A3D79-3DF1-127C-7802-6FFF1912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C3267-AB32-3802-5BF3-264B23B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0299-9CED-A9A9-2BC4-B7459377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5B57-3CD2-D7AF-FBE5-F78F1A2F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B07B61-DACB-F82E-FB5C-A4B82B70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59F74-A585-FBD5-1DFD-9657A18C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744B65-6D74-DEA0-3DDB-FF40F4790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4F26C-9493-9DAE-C588-72F2E47D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253936-AC8B-AB04-3A03-DB4C7D7E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DD2F41-D9EA-CA26-AA47-922BE01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36A3EB-E277-834E-9751-503EBD6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3D0F5-C901-244C-44E4-1B96541A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844D72-60E9-48CE-DC6F-935A8124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B95D0C-D73C-6383-9F3F-CF4B88FF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3569B-92E7-722E-EC48-B42E2F2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71285D-572A-EBC0-48A5-02B5C191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52ED75-AF3D-9E12-5841-E6C04781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EC1205-04F0-8439-A4E5-CA0CF40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9F57-CAA4-EC0F-D0A3-F8F604BD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E71AF-55C2-CF89-1000-3378405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028CE-DFD8-5E57-E193-893B8581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2C6AA-F23F-BD18-A40E-1B5273F9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DA541-DBA5-8F8F-8672-80F579E6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8B837-D562-5C30-AA47-48410C48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DF5EC-AF15-2C83-3D70-3F1513F7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9B7DDA-65C4-9610-B927-40D52019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B60EF-D9E1-11E6-78D9-619B900AF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60C42-BAAA-BE81-42DE-900CEB60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92165-1A0B-9141-04A5-A67BD03D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57DB6-0854-5663-5076-7A6E39A6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9589-E1E6-297F-0C83-49CFF60F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AC882-F2F0-8EDE-B6C2-A6769E3E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82AF2-D73D-D220-5708-D1C6D9AF3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19FB0-0168-2937-FC76-1177FB5C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8516A-0769-FDDC-F64C-B48877080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6BC9-DCE8-EDE2-177E-15D7116B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AD27E-6A82-F0E0-B9DF-6C1EA2C4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003" y="4763"/>
            <a:ext cx="883997" cy="8291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FB563D-A81E-A379-CE98-6630734A0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6" y="2844062"/>
            <a:ext cx="3931785" cy="3931785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7F71B63-A62B-0917-8A99-664D0927308E}"/>
              </a:ext>
            </a:extLst>
          </p:cNvPr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73E7F39-8EAE-899B-8076-796694ED6672}"/>
                </a:ext>
              </a:extLst>
            </p:cNvPr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F722C42-4EFA-8CD7-93A2-50CC01917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/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AFA0C87-2ECF-5D0D-2276-24E498EB9413}"/>
              </a:ext>
            </a:extLst>
          </p:cNvPr>
          <p:cNvGrpSpPr/>
          <p:nvPr/>
        </p:nvGrpSpPr>
        <p:grpSpPr>
          <a:xfrm>
            <a:off x="7998297" y="2890624"/>
            <a:ext cx="2865297" cy="1935312"/>
            <a:chOff x="3737071" y="942680"/>
            <a:chExt cx="2097206" cy="149974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C99C984-8854-19C5-A603-E0567277F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942680"/>
              <a:ext cx="2097206" cy="149974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AFC1821-9B40-3D71-0CAA-137D55D02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5954" b="15668"/>
            <a:stretch/>
          </p:blipFill>
          <p:spPr>
            <a:xfrm>
              <a:off x="4323796" y="1032856"/>
              <a:ext cx="926934" cy="132135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51D7BB-1696-5031-EEE9-4ED829E1701A}"/>
              </a:ext>
            </a:extLst>
          </p:cNvPr>
          <p:cNvGrpSpPr/>
          <p:nvPr/>
        </p:nvGrpSpPr>
        <p:grpSpPr>
          <a:xfrm>
            <a:off x="8009272" y="2847407"/>
            <a:ext cx="3048339" cy="2132462"/>
            <a:chOff x="6475094" y="949960"/>
            <a:chExt cx="2097206" cy="14997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83588-E438-7F82-44E2-E916F2FB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89078D6-D8E3-806D-7FB8-79373DCA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BCFF07-50FA-14C4-5DF9-99503DDCA960}"/>
              </a:ext>
            </a:extLst>
          </p:cNvPr>
          <p:cNvGrpSpPr/>
          <p:nvPr/>
        </p:nvGrpSpPr>
        <p:grpSpPr>
          <a:xfrm>
            <a:off x="8010912" y="2914284"/>
            <a:ext cx="2932483" cy="2012489"/>
            <a:chOff x="1074656" y="3093906"/>
            <a:chExt cx="2097206" cy="149974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A1ABAC-AD00-875A-1343-BDB14219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023639A-AC44-5F02-7543-C9A6C0B63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/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0DFDADD-41D0-00DB-DA5E-00ED45C25558}"/>
              </a:ext>
            </a:extLst>
          </p:cNvPr>
          <p:cNvGrpSpPr/>
          <p:nvPr/>
        </p:nvGrpSpPr>
        <p:grpSpPr>
          <a:xfrm>
            <a:off x="7985591" y="2875869"/>
            <a:ext cx="2851937" cy="2132463"/>
            <a:chOff x="3737071" y="3093906"/>
            <a:chExt cx="2097206" cy="149974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C52B2F5-C973-64E9-75CA-B313DEC4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9A50D54-FC93-6C04-59C2-C299C270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E24FBD9-0ED4-195A-8AB8-7F0C3BF7D5EB}"/>
              </a:ext>
            </a:extLst>
          </p:cNvPr>
          <p:cNvGrpSpPr/>
          <p:nvPr/>
        </p:nvGrpSpPr>
        <p:grpSpPr>
          <a:xfrm>
            <a:off x="7989792" y="2992805"/>
            <a:ext cx="2988880" cy="1903961"/>
            <a:chOff x="1060773" y="5165447"/>
            <a:chExt cx="2097206" cy="149974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A87310B-9331-A0AB-753D-E164B4B0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7E0AE48-4BAA-31FB-8C1E-1FB84B87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8FA5926-111A-AF37-3B20-290CE253FBDC}"/>
              </a:ext>
            </a:extLst>
          </p:cNvPr>
          <p:cNvGrpSpPr/>
          <p:nvPr/>
        </p:nvGrpSpPr>
        <p:grpSpPr>
          <a:xfrm>
            <a:off x="8033523" y="2965772"/>
            <a:ext cx="2940988" cy="1888487"/>
            <a:chOff x="3766452" y="5166330"/>
            <a:chExt cx="2097206" cy="149974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F784769-E6AC-34B7-321F-B23C13060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6452" y="5166330"/>
              <a:ext cx="2097206" cy="149974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35861C4-2571-7E94-C4BA-BB752560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254" y="5196026"/>
              <a:ext cx="1455402" cy="145540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2B32C7-F81B-905B-E074-DCBA5C1A75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3697DC4-5920-C6A7-8645-CEE208EDF8E2}"/>
              </a:ext>
            </a:extLst>
          </p:cNvPr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753521B-25AD-ADEA-87E6-52713E313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3374DF-2293-8786-F28C-729B6CA0CF17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Пушистую 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42B5BD6-05CB-C223-1FDE-BB9304C886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7422" y="3806298"/>
            <a:ext cx="1627146" cy="71329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6CE8B65-053B-0CFE-37E7-87C24A4F6E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0939" y="3796902"/>
            <a:ext cx="1623662" cy="71329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9AF83EA-D5BF-BF98-3C85-1DA253E8CD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6245" y="3815694"/>
            <a:ext cx="1538427" cy="71329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3D33232-C4E0-C2F8-AAE1-36089587E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5725" y="3806298"/>
            <a:ext cx="1568427" cy="71329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91230FC-DBDA-6338-DB57-072209F885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5803" y="3782946"/>
            <a:ext cx="1574320" cy="71329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8BDC642-7973-1872-5032-1D24EF7E7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2414" y="3796902"/>
            <a:ext cx="1560711" cy="8169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A245E7D-E6F7-3023-98DE-ACF2E788A3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045" y="365537"/>
            <a:ext cx="2753835" cy="27538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9D8C03C-3B07-8E52-79D5-97855836A5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868479"/>
            <a:ext cx="883998" cy="81376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27CB6C-ED94-B8E3-4108-BDEE262A0020}"/>
              </a:ext>
            </a:extLst>
          </p:cNvPr>
          <p:cNvGrpSpPr/>
          <p:nvPr/>
        </p:nvGrpSpPr>
        <p:grpSpPr>
          <a:xfrm>
            <a:off x="8013672" y="2844062"/>
            <a:ext cx="2898728" cy="2180203"/>
            <a:chOff x="9020138" y="921501"/>
            <a:chExt cx="2097206" cy="150584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7F7F1BB-CA2B-CEB1-3110-44AD03AD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6F6B95A-1DD9-A5B9-52AE-4F14DCDB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D2BC12-4C42-ED87-1E15-D9FCB62284DA}"/>
              </a:ext>
            </a:extLst>
          </p:cNvPr>
          <p:cNvGrpSpPr/>
          <p:nvPr/>
        </p:nvGrpSpPr>
        <p:grpSpPr>
          <a:xfrm>
            <a:off x="8013672" y="2864211"/>
            <a:ext cx="2988880" cy="2146596"/>
            <a:chOff x="8420802" y="2451067"/>
            <a:chExt cx="2097206" cy="150584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C0AADEF-7871-EDEF-2622-1B70AAAB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966496-C198-3519-0B77-34FFF56F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33F4F6-8744-C0E9-24E5-ED6254C71018}"/>
              </a:ext>
            </a:extLst>
          </p:cNvPr>
          <p:cNvGrpSpPr/>
          <p:nvPr/>
        </p:nvGrpSpPr>
        <p:grpSpPr>
          <a:xfrm>
            <a:off x="5313400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F433D77-2679-CA6D-BDE7-C9DAFCA5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844BBA-1ED4-92FE-4981-1AC5BC74A1DD}"/>
                </a:ext>
              </a:extLst>
            </p:cNvPr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Игрушечный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625402B-7EE7-E38E-D6E7-26F0373E3598}"/>
              </a:ext>
            </a:extLst>
          </p:cNvPr>
          <p:cNvGrpSpPr/>
          <p:nvPr/>
        </p:nvGrpSpPr>
        <p:grpSpPr>
          <a:xfrm>
            <a:off x="5360066" y="3782152"/>
            <a:ext cx="1450897" cy="736994"/>
            <a:chOff x="6225577" y="2760805"/>
            <a:chExt cx="1450897" cy="73699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C77E47E-849B-AF0B-94EE-A0ED32E2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DA2AD2-9F08-B335-7563-7E006FFE302A}"/>
                </a:ext>
              </a:extLst>
            </p:cNvPr>
            <p:cNvSpPr txBox="1"/>
            <p:nvPr/>
          </p:nvSpPr>
          <p:spPr>
            <a:xfrm>
              <a:off x="6300567" y="2965205"/>
              <a:ext cx="1214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Тушеный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5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2024-07-23T12:07:41Z</dcterms:created>
  <dcterms:modified xsi:type="dcterms:W3CDTF">2024-07-24T19:24:45Z</dcterms:modified>
</cp:coreProperties>
</file>