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3" r:id="rId2"/>
  </p:sldIdLst>
  <p:sldSz cx="12192000" cy="6858000"/>
  <p:notesSz cx="6858000" cy="9144000"/>
  <p:defaultTextStyle>
    <a:defPPr>
      <a:defRPr lang="ru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2"/>
    <p:restoredTop sz="91247" autoAdjust="0"/>
  </p:normalViewPr>
  <p:slideViewPr>
    <p:cSldViewPr snapToGrid="0">
      <p:cViewPr>
        <p:scale>
          <a:sx n="66" d="100"/>
          <a:sy n="66" d="100"/>
        </p:scale>
        <p:origin x="2196" y="7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062415-95AE-27FD-9354-0B279BAC38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C1C2E49-3AF3-A307-5F60-E4F73F1D07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A033C4F-9FF5-FD11-603A-F740D3FE4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602A5-A28B-0649-A012-6F00E12463CA}" type="datetimeFigureOut">
              <a:rPr lang="ru-UA" smtClean="0"/>
              <a:t>29.01.2025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E02F851-3817-4EFF-E456-CF9701F082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806024B-2143-B430-4E0D-B838EB829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6F01B-CB3C-AC44-B5B8-D1D38AE55F1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861301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6D0F43-2151-5D6C-3EC8-582C403C41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98AB284-852D-31CB-A364-20F8776306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164E622-491E-A196-9628-B3EB00640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602A5-A28B-0649-A012-6F00E12463CA}" type="datetimeFigureOut">
              <a:rPr lang="ru-UA" smtClean="0"/>
              <a:t>29.01.2025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6E3C387-A75E-DD75-B079-4154A734AE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30C9F4D-F291-CD26-A8A7-BDA4072A5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6F01B-CB3C-AC44-B5B8-D1D38AE55F1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576198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2600B559-B2CB-A960-591D-2E9745EA05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5223C17-BB88-FBA1-A58F-970DFD7D40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336742C-02B5-03EF-E411-DC1C8DE6CF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602A5-A28B-0649-A012-6F00E12463CA}" type="datetimeFigureOut">
              <a:rPr lang="ru-UA" smtClean="0"/>
              <a:t>29.01.2025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5833E29-6569-9EEC-7974-8D318EA62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69C7380-FBDD-C246-EE87-5E533E2BD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6F01B-CB3C-AC44-B5B8-D1D38AE55F1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591447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8DA813A-F734-D6C2-2833-C209BB945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6D946C1-99FF-1FEE-73F0-BAB82D7966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EB08A6A-F966-A2C5-E6B8-392411EB08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602A5-A28B-0649-A012-6F00E12463CA}" type="datetimeFigureOut">
              <a:rPr lang="ru-UA" smtClean="0"/>
              <a:t>29.01.2025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ABDD6E6-2395-4C69-5C0D-5EDF62E8A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7E7A69F-C65E-C9D4-F46C-271408779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6F01B-CB3C-AC44-B5B8-D1D38AE55F1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539857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53C7FC-8C2A-D621-CBE4-8DBCE27DC8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5AF3740-1A64-07C4-9FBB-9F4E4C170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389C85D-7ED1-D76A-FB5D-302725EFC6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602A5-A28B-0649-A012-6F00E12463CA}" type="datetimeFigureOut">
              <a:rPr lang="ru-UA" smtClean="0"/>
              <a:t>29.01.2025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147823C-D828-245A-DF73-D400C57D8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50F3286-B13B-B023-B0F6-4197C08C2E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6F01B-CB3C-AC44-B5B8-D1D38AE55F1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038205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6EE434-38AC-7541-054D-82347B3E41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5ABD268-7B23-A572-F174-745E4D41AA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D976E2E-F73B-C10B-A3BD-AFA448880D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CFD8CDA-708E-7FDD-8AD3-045EB47DB1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602A5-A28B-0649-A012-6F00E12463CA}" type="datetimeFigureOut">
              <a:rPr lang="ru-UA" smtClean="0"/>
              <a:t>29.01.2025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2EF6146-1CE6-7BA3-9194-617AF19244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C6EED55-68EC-3093-42B4-B59A07E81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6F01B-CB3C-AC44-B5B8-D1D38AE55F1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924027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0B2994-8F08-D93B-A301-5AF24B33A0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D529A8D-1D16-E412-8B26-DBB41F7F8D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BCDDBE2-238E-144D-D759-D4284B6316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7095758-BD21-CFC3-9043-C46AD844C8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157A67D-1DA7-477B-A25E-BF8F48DBE8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0DA02DF-8DAC-4163-BBBB-FE3AED4C54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602A5-A28B-0649-A012-6F00E12463CA}" type="datetimeFigureOut">
              <a:rPr lang="ru-UA" smtClean="0"/>
              <a:t>29.01.2025</a:t>
            </a:fld>
            <a:endParaRPr lang="ru-UA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EBAB15B4-11FD-00FD-013F-474786BF6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47A6B47E-79A2-464A-3EF3-7A1497DF9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6F01B-CB3C-AC44-B5B8-D1D38AE55F1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864695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7DE25D-7245-C821-ECF9-D9841DD20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533971B3-75BB-5BC1-0685-CDCF184DDE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602A5-A28B-0649-A012-6F00E12463CA}" type="datetimeFigureOut">
              <a:rPr lang="ru-UA" smtClean="0"/>
              <a:t>29.01.2025</a:t>
            </a:fld>
            <a:endParaRPr lang="ru-UA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9AE14693-1023-90E9-D3A5-2BEF0A80C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F9E3FDF-FA57-74FE-AE20-A0E654FD7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6F01B-CB3C-AC44-B5B8-D1D38AE55F1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153135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E93E0ED9-639A-5717-945D-A6FCE75058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602A5-A28B-0649-A012-6F00E12463CA}" type="datetimeFigureOut">
              <a:rPr lang="ru-UA" smtClean="0"/>
              <a:t>29.01.2025</a:t>
            </a:fld>
            <a:endParaRPr lang="ru-UA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49675E5-91F3-3C2C-B450-C0E76061D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9466828-415D-1C3B-21E6-7D2A588D5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6F01B-CB3C-AC44-B5B8-D1D38AE55F1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207806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C1BCCB-F4F9-32EE-BFF5-CC98056042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BADD21C-6408-FACF-7B37-F3FA9F0515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8AF80A2-563B-067B-A028-85AC25F2DE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2BD128E-A3E9-3246-80CB-D554D7387C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602A5-A28B-0649-A012-6F00E12463CA}" type="datetimeFigureOut">
              <a:rPr lang="ru-UA" smtClean="0"/>
              <a:t>29.01.2025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B984B19-7483-8BA3-80AB-A418F14175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6854C0D-3796-FC53-B735-0EF62040BD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6F01B-CB3C-AC44-B5B8-D1D38AE55F1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750437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D838C4-ECB3-BFFA-FF4E-03807736FB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7471A86C-DDD2-79CB-28EC-0946C27547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6E2A6F6-2B96-8A1C-6F4D-727269AA31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5D64D79-025A-A6DD-3C95-E1A87D1F82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602A5-A28B-0649-A012-6F00E12463CA}" type="datetimeFigureOut">
              <a:rPr lang="ru-UA" smtClean="0"/>
              <a:t>29.01.2025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E6A6DA0-666F-2E12-BA64-F770878B2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76F08BA-7115-9529-383D-23BEF2403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6F01B-CB3C-AC44-B5B8-D1D38AE55F1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625916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0FDEE6-689C-7A5A-F435-3170F5C74E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1B1C436-CD65-2E79-3F98-034BB91B68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86CB076-E405-813A-81B6-C58D05C6B8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D2602A5-A28B-0649-A012-6F00E12463CA}" type="datetimeFigureOut">
              <a:rPr lang="ru-UA" smtClean="0"/>
              <a:t>29.01.2025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8935EBA-5021-28CA-FAAA-9251807054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448F88D-0553-34B5-F2E5-8B073B1A2A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276F01B-CB3C-AC44-B5B8-D1D38AE55F1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117243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 descr="Изображение выглядит как размытие, Красочность, Сирень&#10;&#10;Автоматически созданное описание">
            <a:extLst>
              <a:ext uri="{FF2B5EF4-FFF2-40B4-BE49-F238E27FC236}">
                <a16:creationId xmlns:a16="http://schemas.microsoft.com/office/drawing/2014/main" id="{DBFD682B-DD39-784E-9F1C-4A7BC7E15DD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16000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9735238F-0E81-D10D-5797-0EB98334E1CA}"/>
              </a:ext>
            </a:extLst>
          </p:cNvPr>
          <p:cNvSpPr/>
          <p:nvPr/>
        </p:nvSpPr>
        <p:spPr>
          <a:xfrm>
            <a:off x="2978057" y="715697"/>
            <a:ext cx="6233225" cy="5895557"/>
          </a:xfrm>
          <a:prstGeom prst="roundRect">
            <a:avLst/>
          </a:prstGeom>
          <a:solidFill>
            <a:schemeClr val="lt1">
              <a:alpha val="71000"/>
            </a:schemeClr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Рисунок 10" descr="Изображение выглядит как мультфильм, рисунок, Человеческое лицо, зарисовка&#10;&#10;Автоматически созданное описание">
            <a:extLst>
              <a:ext uri="{FF2B5EF4-FFF2-40B4-BE49-F238E27FC236}">
                <a16:creationId xmlns:a16="http://schemas.microsoft.com/office/drawing/2014/main" id="{403C3D88-0FB4-31B3-BB44-BAC0005491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78058" y="698924"/>
            <a:ext cx="6233225" cy="6233225"/>
          </a:xfrm>
          <a:prstGeom prst="rect">
            <a:avLst/>
          </a:prstGeom>
        </p:spPr>
      </p:pic>
      <p:sp>
        <p:nvSpPr>
          <p:cNvPr id="2" name="Овал 1">
            <a:extLst>
              <a:ext uri="{FF2B5EF4-FFF2-40B4-BE49-F238E27FC236}">
                <a16:creationId xmlns:a16="http://schemas.microsoft.com/office/drawing/2014/main" id="{ED6F4F86-8B38-CA1A-41E9-0B4DED0A3BAE}"/>
              </a:ext>
            </a:extLst>
          </p:cNvPr>
          <p:cNvSpPr/>
          <p:nvPr/>
        </p:nvSpPr>
        <p:spPr>
          <a:xfrm>
            <a:off x="5271757" y="4070834"/>
            <a:ext cx="1610415" cy="1610415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3" name="Овал 2">
            <a:extLst>
              <a:ext uri="{FF2B5EF4-FFF2-40B4-BE49-F238E27FC236}">
                <a16:creationId xmlns:a16="http://schemas.microsoft.com/office/drawing/2014/main" id="{2F02E7CE-CB4A-5379-E213-8BF14D60778E}"/>
              </a:ext>
            </a:extLst>
          </p:cNvPr>
          <p:cNvSpPr/>
          <p:nvPr/>
        </p:nvSpPr>
        <p:spPr>
          <a:xfrm>
            <a:off x="5340103" y="4139180"/>
            <a:ext cx="1473724" cy="1473724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177E3DC5-8EE6-5ACD-18AE-107E918E4CF2}"/>
              </a:ext>
            </a:extLst>
          </p:cNvPr>
          <p:cNvSpPr/>
          <p:nvPr/>
        </p:nvSpPr>
        <p:spPr>
          <a:xfrm>
            <a:off x="5427891" y="4226968"/>
            <a:ext cx="1298150" cy="129815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5" name="Овал 4">
            <a:extLst>
              <a:ext uri="{FF2B5EF4-FFF2-40B4-BE49-F238E27FC236}">
                <a16:creationId xmlns:a16="http://schemas.microsoft.com/office/drawing/2014/main" id="{18F2D897-A8F7-F1DE-16BF-9EDE6FC52EDC}"/>
              </a:ext>
            </a:extLst>
          </p:cNvPr>
          <p:cNvSpPr/>
          <p:nvPr/>
        </p:nvSpPr>
        <p:spPr>
          <a:xfrm>
            <a:off x="5470899" y="4269976"/>
            <a:ext cx="1212130" cy="121213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6" name="Овал 5">
            <a:extLst>
              <a:ext uri="{FF2B5EF4-FFF2-40B4-BE49-F238E27FC236}">
                <a16:creationId xmlns:a16="http://schemas.microsoft.com/office/drawing/2014/main" id="{68DE4D85-F232-9E2F-4FE3-5D27B5B3A32E}"/>
              </a:ext>
            </a:extLst>
          </p:cNvPr>
          <p:cNvSpPr/>
          <p:nvPr/>
        </p:nvSpPr>
        <p:spPr>
          <a:xfrm>
            <a:off x="4963428" y="3744797"/>
            <a:ext cx="2262486" cy="2262486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7" name="Овал 6">
            <a:extLst>
              <a:ext uri="{FF2B5EF4-FFF2-40B4-BE49-F238E27FC236}">
                <a16:creationId xmlns:a16="http://schemas.microsoft.com/office/drawing/2014/main" id="{B3184035-4285-1F04-7DF6-91C46B0206C1}"/>
              </a:ext>
            </a:extLst>
          </p:cNvPr>
          <p:cNvSpPr/>
          <p:nvPr/>
        </p:nvSpPr>
        <p:spPr>
          <a:xfrm>
            <a:off x="5265946" y="4047315"/>
            <a:ext cx="1657450" cy="165745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 dirty="0"/>
          </a:p>
        </p:txBody>
      </p:sp>
      <p:sp>
        <p:nvSpPr>
          <p:cNvPr id="8" name="Овал 7">
            <a:extLst>
              <a:ext uri="{FF2B5EF4-FFF2-40B4-BE49-F238E27FC236}">
                <a16:creationId xmlns:a16="http://schemas.microsoft.com/office/drawing/2014/main" id="{B0437CD5-2832-054C-4890-28EB6001BEE8}"/>
              </a:ext>
            </a:extLst>
          </p:cNvPr>
          <p:cNvSpPr/>
          <p:nvPr/>
        </p:nvSpPr>
        <p:spPr>
          <a:xfrm>
            <a:off x="5562977" y="4344346"/>
            <a:ext cx="1063389" cy="1063389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9" name="Овал 8">
            <a:extLst>
              <a:ext uri="{FF2B5EF4-FFF2-40B4-BE49-F238E27FC236}">
                <a16:creationId xmlns:a16="http://schemas.microsoft.com/office/drawing/2014/main" id="{46629DAD-8042-844C-D97B-8C6B7D4C6AA0}"/>
              </a:ext>
            </a:extLst>
          </p:cNvPr>
          <p:cNvSpPr/>
          <p:nvPr/>
        </p:nvSpPr>
        <p:spPr>
          <a:xfrm>
            <a:off x="5781074" y="4561115"/>
            <a:ext cx="629852" cy="629852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grpSp>
        <p:nvGrpSpPr>
          <p:cNvPr id="19" name="Группа 18">
            <a:extLst>
              <a:ext uri="{FF2B5EF4-FFF2-40B4-BE49-F238E27FC236}">
                <a16:creationId xmlns:a16="http://schemas.microsoft.com/office/drawing/2014/main" id="{A392D321-7652-825B-6B96-EC181515D6F2}"/>
              </a:ext>
            </a:extLst>
          </p:cNvPr>
          <p:cNvGrpSpPr/>
          <p:nvPr/>
        </p:nvGrpSpPr>
        <p:grpSpPr>
          <a:xfrm>
            <a:off x="328393" y="5609770"/>
            <a:ext cx="1411507" cy="914400"/>
            <a:chOff x="523908" y="3205524"/>
            <a:chExt cx="1411507" cy="914400"/>
          </a:xfrm>
        </p:grpSpPr>
        <p:sp>
          <p:nvSpPr>
            <p:cNvPr id="16" name="Прямоугольник: скругленные углы 15">
              <a:extLst>
                <a:ext uri="{FF2B5EF4-FFF2-40B4-BE49-F238E27FC236}">
                  <a16:creationId xmlns:a16="http://schemas.microsoft.com/office/drawing/2014/main" id="{7BA6043F-3534-4119-43FE-E6FDBD407E5A}"/>
                </a:ext>
              </a:extLst>
            </p:cNvPr>
            <p:cNvSpPr/>
            <p:nvPr/>
          </p:nvSpPr>
          <p:spPr>
            <a:xfrm>
              <a:off x="523908" y="3205524"/>
              <a:ext cx="1411507" cy="881743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 sz="28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pic>
          <p:nvPicPr>
            <p:cNvPr id="18" name="Рисунок 17" descr="Воспроизвести со сплошной заливкой">
              <a:extLst>
                <a:ext uri="{FF2B5EF4-FFF2-40B4-BE49-F238E27FC236}">
                  <a16:creationId xmlns:a16="http://schemas.microsoft.com/office/drawing/2014/main" id="{5E01CDC2-C021-C206-57B3-172AB9A04C6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9158" y="3205524"/>
              <a:ext cx="914400" cy="9144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202955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36324872565BB459892B1B9D623CC6C" ma:contentTypeVersion="10" ma:contentTypeDescription="Create a new document." ma:contentTypeScope="" ma:versionID="ac4b0f26b1bdbbf0843d208833578a14">
  <xsd:schema xmlns:xsd="http://www.w3.org/2001/XMLSchema" xmlns:xs="http://www.w3.org/2001/XMLSchema" xmlns:p="http://schemas.microsoft.com/office/2006/metadata/properties" xmlns:ns2="876591a1-c0b6-4057-a688-cc45bda7c190" xmlns:ns3="b147a3f6-608b-4858-873e-bb2e3d1fd323" targetNamespace="http://schemas.microsoft.com/office/2006/metadata/properties" ma:root="true" ma:fieldsID="d88377088c8a8fd61c33c6f9f2162b70" ns2:_="" ns3:_="">
    <xsd:import namespace="876591a1-c0b6-4057-a688-cc45bda7c190"/>
    <xsd:import namespace="b147a3f6-608b-4858-873e-bb2e3d1fd32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76591a1-c0b6-4057-a688-cc45bda7c1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67a4657f-1714-485f-aa24-ad46effe062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47a3f6-608b-4858-873e-bb2e3d1fd323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c05b982a-02e8-4357-ae58-807d28b2f4a9}" ma:internalName="TaxCatchAll" ma:showField="CatchAllData" ma:web="b147a3f6-608b-4858-873e-bb2e3d1fd32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147a3f6-608b-4858-873e-bb2e3d1fd323" xsi:nil="true"/>
    <lcf76f155ced4ddcb4097134ff3c332f xmlns="876591a1-c0b6-4057-a688-cc45bda7c19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507D29E-A071-414D-9223-3C4A8780CFE6}"/>
</file>

<file path=customXml/itemProps2.xml><?xml version="1.0" encoding="utf-8"?>
<ds:datastoreItem xmlns:ds="http://schemas.openxmlformats.org/officeDocument/2006/customXml" ds:itemID="{9F81AA31-EFA6-4809-8D9D-F8128E5B6C7F}"/>
</file>

<file path=customXml/itemProps3.xml><?xml version="1.0" encoding="utf-8"?>
<ds:datastoreItem xmlns:ds="http://schemas.openxmlformats.org/officeDocument/2006/customXml" ds:itemID="{21A9048D-5A62-4A8E-B7E8-F1CA45ADCC98}"/>
</file>

<file path=docProps/app.xml><?xml version="1.0" encoding="utf-8"?>
<Properties xmlns="http://schemas.openxmlformats.org/officeDocument/2006/extended-properties" xmlns:vt="http://schemas.openxmlformats.org/officeDocument/2006/docPropsVTypes">
  <TotalTime>411</TotalTime>
  <Words>0</Words>
  <Application>Microsoft Office PowerPoint</Application>
  <PresentationFormat>Широкоэкранный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Марианна Сита</dc:creator>
  <cp:lastModifiedBy>Администратор</cp:lastModifiedBy>
  <cp:revision>12</cp:revision>
  <dcterms:created xsi:type="dcterms:W3CDTF">2025-01-05T23:57:56Z</dcterms:created>
  <dcterms:modified xsi:type="dcterms:W3CDTF">2025-01-29T15:01:05Z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0x010100F36324872565BB459892B1B9D623CC6C</vt:lpwstr>
  </property>
</Properties>
</file>