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4B938-995D-4AA5-B907-578158D2D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4" y="4000499"/>
            <a:ext cx="2857501" cy="2857501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