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25" y="2772591"/>
            <a:ext cx="1580803" cy="15871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4" y="2776786"/>
            <a:ext cx="1580803" cy="1587101"/>
          </a:xfrm>
          <a:prstGeom prst="rect">
            <a:avLst/>
          </a:prstGeom>
        </p:spPr>
      </p:pic>
      <p:pic>
        <p:nvPicPr>
          <p:cNvPr id="10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96" y="4855780"/>
            <a:ext cx="1994275" cy="2002220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35" y="4489931"/>
            <a:ext cx="1994275" cy="2002220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65" y="4186411"/>
            <a:ext cx="1994275" cy="2002220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19425" y="3544890"/>
            <a:ext cx="2376989" cy="2396185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244" y="1957789"/>
            <a:ext cx="1580803" cy="1587101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745" y="2577519"/>
            <a:ext cx="1580803" cy="1587101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946" y="2478786"/>
            <a:ext cx="1580803" cy="15871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446" y="3879163"/>
            <a:ext cx="1567994" cy="2509879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486" y="2272880"/>
            <a:ext cx="1301775" cy="221705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995998" y="2115854"/>
            <a:ext cx="9550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3015602" y="4400906"/>
            <a:ext cx="9550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6919820" y="1956859"/>
            <a:ext cx="9550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9486398" y="1590937"/>
            <a:ext cx="9550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7816541" y="3837718"/>
            <a:ext cx="9550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393943" y="4185292"/>
            <a:ext cx="9550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875" y="1736797"/>
            <a:ext cx="1584050" cy="1814213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51" y="612435"/>
            <a:ext cx="5556730" cy="55567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193" y="3177488"/>
            <a:ext cx="1067047" cy="9813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8" y="1634989"/>
            <a:ext cx="1425890" cy="1311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1597 L 0.03164 -0.11458 C 0.0388 -0.13588 0.05273 -0.1544 0.06888 -0.16435 C 0.08711 -0.17616 0.10364 -0.17801 0.11666 -0.16967 L 0.17981 -0.13472 " pathEditMode="fixed" rAng="20400000" ptsTypes="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1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94 -0.13472 L 0.22265 -0.21111 C 0.23177 -0.2287 0.24661 -0.24143 0.26315 -0.24768 C 0.28177 -0.25463 0.29765 -0.25324 0.30989 -0.24444 L 0.36718 -0.20509 " pathEditMode="fixed" rAng="20880000" ptsTypes="AAA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-7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19 -0.20509 L 0.41888 -0.26412 C 0.42956 -0.27685 0.44635 -0.28634 0.46432 -0.29005 C 0.48476 -0.29468 0.50156 -0.29283 0.5138 -0.28449 L 0.57239 -0.25 " pathEditMode="fixed" rAng="21180000" ptsTypes="AAA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-5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24 -0.25 L 0.61849 -0.29884 C 0.62786 -0.30972 0.64284 -0.31736 0.65872 -0.32037 C 0.67682 -0.32361 0.69167 -0.32152 0.70208 -0.31435 L 0.75299 -0.28379 " pathEditMode="relative" rAng="21240000" ptsTypes="AAA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4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579 L 0.00156 -0.00579 C 0.00208 -0.01112 0.00247 -0.01621 0.00325 -0.0213 C 0.00364 -0.02385 0.00455 -0.02616 0.00494 -0.02894 C 0.00547 -0.03195 0.00547 -0.03496 0.00586 -0.03797 C 0.00716 -0.0507 0.00612 -0.04075 0.00755 -0.05186 C 0.00781 -0.0544 0.00807 -0.05695 0.00846 -0.0595 C 0.00989 -0.07084 0.00963 -0.06875 0.01106 -0.07639 C 0.01067 -0.09676 0.01067 -0.11713 0.01015 -0.13774 C 0.01002 -0.13982 0.0095 -0.14167 0.00924 -0.14375 C 0.00885 -0.14792 0.00872 -0.15186 0.00846 -0.15602 C 0.00768 -0.16482 0.00768 -0.16389 0.00664 -0.1713 C 0.00638 -0.17755 0.00625 -0.18357 0.00586 -0.18982 C 0.00573 -0.1919 0.00507 -0.19375 0.00494 -0.19584 C 0.00455 -0.20301 0.00351 -0.23912 0.00325 -0.24491 C 0.00299 -0.24954 0.00234 -0.26343 0.00156 -0.26945 C 0.00104 -0.27246 0.00039 -0.27547 -0.00026 -0.27848 C -0.00052 -0.2801 -0.00091 -0.28172 -0.00105 -0.28311 C -0.00131 -0.28519 -0.00144 -0.28727 -0.00196 -0.28936 C -0.00274 -0.29237 -0.00482 -0.29653 -0.00625 -0.29862 C -0.00703 -0.29977 -0.00795 -0.30047 -0.00886 -0.30162 C -0.01276 -0.31204 -0.01029 -0.3095 -0.01485 -0.31227 C -0.01576 -0.3132 -0.01667 -0.31412 -0.01745 -0.31528 C -0.01823 -0.31667 -0.01836 -0.31875 -0.01914 -0.31991 C -0.01993 -0.32107 -0.02097 -0.32107 -0.02175 -0.32153 L -0.02696 -0.32755 L -0.02956 -0.33056 C -0.03373 -0.32987 -0.03828 -0.32963 -0.04245 -0.32755 C -0.04427 -0.32686 -0.04597 -0.32547 -0.04766 -0.32454 L -0.05026 -0.32292 L -0.05287 -0.32153 C -0.05365 -0.31991 -0.05443 -0.31829 -0.05534 -0.3169 C -0.05625 -0.31575 -0.0573 -0.31505 -0.05795 -0.31389 C -0.05873 -0.3125 -0.05912 -0.31065 -0.05977 -0.30926 C -0.0625 -0.30325 -0.06224 -0.30695 -0.06224 -0.30301 " pathEditMode="relative" ptsTypes="AAAAAAAAAAAAAAAAAAAAAAAAAAAAAAAAAAA">
                                      <p:cBhvr>
                                        <p:cTn id="5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78 -0.32685 L -0.13971 -0.34306 C -0.15312 -0.34699 -0.172 -0.34421 -0.19114 -0.33611 C -0.21302 -0.32755 -0.22982 -0.31551 -0.24088 -0.30162 L -0.29401 -0.23727 " pathEditMode="fixed" rAng="20820000" ptsTypes="AAAAA">
                                      <p:cBhvr>
                                        <p:cTn id="67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3" y="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973 -0.18079 L -0.35976 -0.23981 C -0.37226 -0.25301 -0.39088 -0.25903 -0.41067 -0.25903 C -0.43307 -0.25903 -0.45091 -0.25301 -0.46341 -0.23981 L -0.52317 -0.18079 " pathEditMode="fixed" rAng="0" ptsTypes="AAAAA">
                                      <p:cBhvr>
                                        <p:cTn id="7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-3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318 -0.18079 L -0.57149 -0.20671 C -0.58138 -0.2125 -0.59636 -0.21435 -0.61211 -0.21435 C -0.63021 -0.21435 -0.64466 -0.2125 -0.65456 -0.20671 L -0.70248 -0.18079 " pathEditMode="relative" rAng="0" ptsTypes="AAAAA">
                                      <p:cBhvr>
                                        <p:cTn id="8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-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  <p:bldP spid="122" grpId="1"/>
      <p:bldP spid="123" grpId="1"/>
      <p:bldP spid="125" grpId="1"/>
      <p:bldP spid="126" grpId="1"/>
      <p:bldP spid="12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09E8494-EB1F-4FC2-A981-DE780812CE50}"/>
</file>

<file path=customXml/itemProps2.xml><?xml version="1.0" encoding="utf-8"?>
<ds:datastoreItem xmlns:ds="http://schemas.openxmlformats.org/officeDocument/2006/customXml" ds:itemID="{BA1D4B11-FB0E-4BA8-A970-683739D31A70}"/>
</file>

<file path=customXml/itemProps3.xml><?xml version="1.0" encoding="utf-8"?>
<ds:datastoreItem xmlns:ds="http://schemas.openxmlformats.org/officeDocument/2006/customXml" ds:itemID="{167102EA-2A9D-4176-BCFE-875AB841170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24</cp:revision>
  <dcterms:created xsi:type="dcterms:W3CDTF">2024-02-29T08:46:00Z</dcterms:created>
  <dcterms:modified xsi:type="dcterms:W3CDTF">2024-07-10T16:25:27Z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79C6061D0121403C9ED8B6BDBF8915E7_12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