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8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5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07/relationships/hdphoto" Target="../media/hdphoto5.wdp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4" y="3142424"/>
            <a:ext cx="3066545" cy="30665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5B705E9-3BE1-4FF8-955F-52E678CE3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7"/>
          <a:stretch/>
        </p:blipFill>
        <p:spPr>
          <a:xfrm>
            <a:off x="483960" y="2580740"/>
            <a:ext cx="657205" cy="14993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F6A18F69-3C05-66D5-5111-94EB134B76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8"/>
          <a:stretch/>
        </p:blipFill>
        <p:spPr>
          <a:xfrm>
            <a:off x="6551138" y="780266"/>
            <a:ext cx="875596" cy="180047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7AC9117-0CF2-0C38-8B14-BC1813B3D3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8"/>
          <a:stretch/>
        </p:blipFill>
        <p:spPr>
          <a:xfrm>
            <a:off x="6100056" y="2658493"/>
            <a:ext cx="538345" cy="13005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C9091815-FD0D-D7E3-9D5C-F9485E67CD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6735" y="781966"/>
            <a:ext cx="929800" cy="18004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EC64C000-1C3D-0EE0-D658-4D22D99A4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0763" y="780573"/>
            <a:ext cx="929800" cy="18004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570A7DA-35DC-584B-0DFB-F55C12C745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925" y="2656338"/>
            <a:ext cx="527552" cy="13005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82FAAFA-FBEA-C352-E50C-50B86DB449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401" y="2657331"/>
            <a:ext cx="527552" cy="13005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49399" y="3134403"/>
            <a:ext cx="1244193" cy="9331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96E326-EC50-72F1-B718-DDD3A8BB9C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encilGrayscale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5987" y="2580740"/>
            <a:ext cx="857833" cy="14993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1E867A-6D90-1237-BC86-EC2435B818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4777" y="2580740"/>
            <a:ext cx="857833" cy="1499338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2189" y="3062701"/>
            <a:ext cx="1244193" cy="9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1.45833E-6 0.00023 C 0.00091 -0.00023 0.00195 -0.00046 0.00286 -0.00069 C 0.00364 -0.00116 0.00443 -0.00162 0.00521 -0.00185 C 0.00625 -0.00208 0.00716 -0.00208 0.0082 -0.00208 C 0.01055 -0.00139 0.01536 0 0.01771 0.00023 C 0.01927 0.00046 0.02265 -0.00023 0.02448 -0.00046 C 0.02604 -0.00023 0.02721 -0.00023 0.02877 0.00093 C 0.02943 0.00139 0.02995 0.00208 0.03047 0.00278 C 0.03099 0.00509 0.03099 0.0037 0.02851 0.00579 C 0.02695 0.00718 0.02552 0.00856 0.02383 0.00972 L 0.0181 0.01319 C 0.01719 0.01366 0.0164 0.01435 0.01536 0.01481 C 0.01458 0.01528 0.0138 0.01551 0.01302 0.01597 C 0.01211 0.01644 0.0112 0.01736 0.01029 0.01806 C 0.00963 0.01852 0.00885 0.01852 0.0082 0.01898 C 0.00729 0.01944 0.00638 0.02014 0.00547 0.02083 C 0.00495 0.02153 0.0043 0.02199 0.0039 0.02292 C 0.00351 0.02338 0.00325 0.02384 0.00312 0.02454 C 0.00286 0.02546 0.00234 0.0287 0.00234 0.0294 C 0.00273 0.0331 0.00208 0.03333 0.0043 0.03333 L 0.02578 0.03264 C 0.0276 0.03218 0.03112 0.03102 0.03307 0.03125 C 0.03359 0.03125 0.03502 0.03194 0.03581 0.03218 C 0.03594 0.03264 0.03607 0.0331 0.0362 0.03333 C 0.03646 0.03356 0.03685 0.03356 0.03698 0.03403 C 0.03711 0.03426 0.03711 0.03495 0.03724 0.03542 C 0.03698 0.03611 0.03711 0.03704 0.03672 0.03773 C 0.0362 0.03912 0.03555 0.04005 0.03476 0.04097 C 0.03294 0.04352 0.03099 0.04537 0.0289 0.04722 C 0.02604 0.04954 0.02305 0.05093 0.02031 0.0537 C 0.01745 0.05671 0.01693 0.05764 0.0138 0.05972 C 0.01276 0.06042 0.01172 0.06065 0.01068 0.06134 C 0.00989 0.06204 0.00924 0.06296 0.00859 0.06343 C 0.00781 0.06412 0.00703 0.06458 0.00625 0.06528 C 0.00377 0.06736 0.00664 0.06551 0.00482 0.06667 C 0.00443 0.06852 0.00482 0.06736 0.00351 0.06968 C 0.00325 0.07014 0.00286 0.0706 0.00273 0.07106 L 0.00234 0.07269 L 0.00234 0.07292 " pathEditMode="relative" rAng="0" ptsTypes="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092 0.01042 0.00131 0.00973 0.00039 0.02292 C 0.00026 0.02385 -0.00013 0.02477 -0.00039 0.0257 C -0.00052 0.02709 -0.00091 0.02848 -0.00078 0.02986 C -0.00052 0.03172 -0.00013 0.03403 0.00079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1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2024-11-22T11:26:25Z</dcterms:modified>
</cp:coreProperties>
</file>