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158635" y="252062"/>
              <a:ext cx="5896302" cy="7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Zwierzęta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wiejskie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0" y="1898650"/>
            <a:ext cx="3731895" cy="373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061BB1-3002-4B5B-866D-FF359AD8E3A9}"/>
</file>

<file path=customXml/itemProps2.xml><?xml version="1.0" encoding="utf-8"?>
<ds:datastoreItem xmlns:ds="http://schemas.openxmlformats.org/officeDocument/2006/customXml" ds:itemID="{7D967259-A287-4D4E-B552-94987B343A00}"/>
</file>

<file path=customXml/itemProps3.xml><?xml version="1.0" encoding="utf-8"?>
<ds:datastoreItem xmlns:ds="http://schemas.openxmlformats.org/officeDocument/2006/customXml" ds:itemID="{E7F37DCD-FD38-43E2-8632-C8E509A1109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2024-04-21T15:30:00Z</dcterms:created>
  <dcterms:modified xsi:type="dcterms:W3CDTF">2025-06-17T21:18:25Z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