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16DB3-66E8-4629-B675-40FA4219338A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D2976-6F34-4C13-AEA5-675979F333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5658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D2976-6F34-4C13-AEA5-675979F333D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3288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картина, прир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46462E-5BBC-02E2-6049-96D7F2B3B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0C4FC1-1910-027F-6E12-05619BBFB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 flipH="1">
            <a:off x="8053818" y="2057078"/>
            <a:ext cx="2365372" cy="2365372"/>
          </a:xfrm>
          <a:prstGeom prst="rect">
            <a:avLst/>
          </a:prstGeom>
        </p:spPr>
      </p:pic>
      <p:pic>
        <p:nvPicPr>
          <p:cNvPr id="5" name="Picture 5" descr="Без назви-1">
            <a:extLst>
              <a:ext uri="{FF2B5EF4-FFF2-40B4-BE49-F238E27FC236}">
                <a16:creationId xmlns:a16="http://schemas.microsoft.com/office/drawing/2014/main" id="{CF8A25AB-D202-C61E-5EAF-E82249E11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696" y="4706531"/>
            <a:ext cx="2045704" cy="204570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60B29BC-05C7-4BA0-93C0-19B69518D8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54624" y="319524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554DF2-907D-4243-D165-B60E6C9CB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6" y="4393817"/>
            <a:ext cx="1933719" cy="193371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беспозвоночный, гребешок, рак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F82980-AE26-351C-DAE7-5D6BED6FB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28" y="5954021"/>
            <a:ext cx="973508" cy="9735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ракушка, Моллюски, раков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3A66CC-68C3-739E-2FE5-6F4647488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5" y="4807805"/>
            <a:ext cx="906397" cy="90639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364B5F-FECE-BC61-A080-E2845B4BD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9831" r="17665" b="6884"/>
          <a:stretch/>
        </p:blipFill>
        <p:spPr>
          <a:xfrm>
            <a:off x="4502224" y="4549140"/>
            <a:ext cx="1255739" cy="161050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абль, плавсредство, лодк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8672B15-468E-52F5-D551-39720752A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84"/>
          <a:stretch/>
        </p:blipFill>
        <p:spPr>
          <a:xfrm>
            <a:off x="1523286" y="1259411"/>
            <a:ext cx="3580164" cy="35801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752785-9FE9-2C78-5EA4-F411116EA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3153" y="2579485"/>
            <a:ext cx="3580164" cy="35801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D998C7-7F30-5AF6-4F7D-300C11B36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5" y="4138368"/>
            <a:ext cx="2719632" cy="271963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онтик, лам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20C228-3D97-4389-5436-3A48AA1F3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32" y="2484235"/>
            <a:ext cx="3580164" cy="358016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ту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6603F8-B98D-6EE5-0268-039CC62D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5" t="13895" r="15424" b="16028"/>
          <a:stretch/>
        </p:blipFill>
        <p:spPr>
          <a:xfrm flipH="1">
            <a:off x="6543341" y="5124450"/>
            <a:ext cx="1342021" cy="135507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659-3B9D-D1A4-2ECC-C7FE2D02F0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2"/>
          <a:stretch/>
        </p:blipFill>
        <p:spPr>
          <a:xfrm flipH="1">
            <a:off x="7274772" y="4359052"/>
            <a:ext cx="2559932" cy="271963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84242C-7B1B-5186-6018-E5EE72022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9176"/>
          <a:stretch/>
        </p:blipFill>
        <p:spPr>
          <a:xfrm>
            <a:off x="2438512" y="4138368"/>
            <a:ext cx="1729083" cy="27196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ляп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A7CA40-F7BE-A314-8B02-D9C2FB6788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10" y="3854117"/>
            <a:ext cx="1326377" cy="132637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6A675E-5C34-17A8-0E39-645E0127FD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1" y="1713277"/>
            <a:ext cx="1122587" cy="112258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3F059A-B09D-1863-3396-E29057647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31" y="490106"/>
            <a:ext cx="1122587" cy="112258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водоплавающая птица, птица, клюв, морская ча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6B105-26A7-3F3D-9AE5-FF9361E1F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645" y="1836394"/>
            <a:ext cx="983735" cy="98373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беспозвоночный, ракушка, моллюски и ракообразные, двустворчат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2912D1-69F5-553C-0131-49AB04314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3" y="5630024"/>
            <a:ext cx="868750" cy="8687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6698E9-AFA5-DDB6-B9CE-88EE75947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53" y="4454279"/>
            <a:ext cx="906397" cy="906397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ианино, музы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9A91DC-D66F-7037-EADA-8FC0D175D3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12093"/>
          <a:stretch/>
        </p:blipFill>
        <p:spPr>
          <a:xfrm>
            <a:off x="6491626" y="4987050"/>
            <a:ext cx="813857" cy="782726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бувь, красный, Карминный цвет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7091D0-B65B-D174-F60A-C1551A21DE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698">
            <a:off x="6556415" y="5934470"/>
            <a:ext cx="1051633" cy="1051633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86" y="117212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FEFCEA-4D04-46BF-915E-08338B3846DF}"/>
</file>

<file path=customXml/itemProps2.xml><?xml version="1.0" encoding="utf-8"?>
<ds:datastoreItem xmlns:ds="http://schemas.openxmlformats.org/officeDocument/2006/customXml" ds:itemID="{D5A0F5DC-A549-484E-BA97-874D68165CA2}"/>
</file>

<file path=customXml/itemProps3.xml><?xml version="1.0" encoding="utf-8"?>
<ds:datastoreItem xmlns:ds="http://schemas.openxmlformats.org/officeDocument/2006/customXml" ds:itemID="{DF6C8EF8-0103-473C-B6F8-39C9BDC02BEA}"/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Администратор</cp:lastModifiedBy>
  <cp:revision>15</cp:revision>
  <dcterms:created xsi:type="dcterms:W3CDTF">2025-01-15T12:36:26Z</dcterms:created>
  <dcterms:modified xsi:type="dcterms:W3CDTF">2025-02-20T21:42:09Z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