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JT1SqIz9mgk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04 1">
            <a:hlinkClick r:id="" action="ppaction://media"/>
            <a:extLst>
              <a:ext uri="{FF2B5EF4-FFF2-40B4-BE49-F238E27FC236}">
                <a16:creationId xmlns:a16="http://schemas.microsoft.com/office/drawing/2014/main" id="{7C7E003B-804B-6727-DBB7-237D4D6CC09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2025-05-21T14:26:47Z</dcterms:created>
  <dcterms:modified xsi:type="dcterms:W3CDTF">2025-06-26T12:19:19Z</dcterms:modified>
</cp:coreProperties>
</file>