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2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0" autoAdjust="0"/>
    <p:restoredTop sz="94660"/>
  </p:normalViewPr>
  <p:slideViewPr>
    <p:cSldViewPr snapToGrid="0" showGuides="1">
      <p:cViewPr varScale="1">
        <p:scale>
          <a:sx n="100" d="100"/>
          <a:sy n="100" d="100"/>
        </p:scale>
        <p:origin x="296" y="1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87E4B45-EA4F-4124-AD29-0E562FE79F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92D705A9-B600-446D-81C6-8815670FDC3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8AA083D-048B-4119-8BBD-D4198DD6C7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6CE82-22BE-4E2D-8FDD-35D06E80D797}" type="datetimeFigureOut">
              <a:rPr lang="uk-UA" smtClean="0"/>
              <a:t>26.08.24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2E46A1D0-51CF-4D54-82B2-2A14FCB930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6A58DBA8-6F1B-42CE-A958-575BE26370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086A1-BA4C-4074-8AD7-30DC999BA01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489079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DF63C1-6D00-46B5-968A-8DDF3C45A9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4A07679A-9998-4A46-9795-5FFD46278D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8AA2B7D2-65B7-4D3D-86D3-03D95BD4B4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6CE82-22BE-4E2D-8FDD-35D06E80D797}" type="datetimeFigureOut">
              <a:rPr lang="uk-UA" smtClean="0"/>
              <a:t>26.08.24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EE0A202B-DE44-45AD-A731-C0E92543E0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B1D7D31D-A27B-49C4-9EF1-A30CC89656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086A1-BA4C-4074-8AD7-30DC999BA01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180038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9340D511-BC26-4C59-A921-33ABEFF2CC1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E543E512-E21A-4023-B6D6-D769B56028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4ADA44C6-20E6-464F-BF40-70B7744E0A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6CE82-22BE-4E2D-8FDD-35D06E80D797}" type="datetimeFigureOut">
              <a:rPr lang="uk-UA" smtClean="0"/>
              <a:t>26.08.24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910CB884-8B78-4404-8900-BC13BB38D5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8D0080F4-0682-4C42-BA77-81E3ABA97A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086A1-BA4C-4074-8AD7-30DC999BA01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102555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484F5D-22AF-40D8-9F3F-0516DB1449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50A38B0-471E-4DBD-A323-7CE056D2F9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5379A926-C1EE-4136-B0AD-B9D0CD7782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6CE82-22BE-4E2D-8FDD-35D06E80D797}" type="datetimeFigureOut">
              <a:rPr lang="uk-UA" smtClean="0"/>
              <a:t>26.08.24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E3C4976C-416B-45D8-AED6-7925DE4DF0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B1409D97-5A44-421B-8AA5-865A532ACA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086A1-BA4C-4074-8AD7-30DC999BA01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1518386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6DE9B1-4680-4390-974F-7B236AD90C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92666228-8E51-43E8-8FCB-D5E748E652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8C0C390D-71A4-4783-A174-F333A3AC95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6CE82-22BE-4E2D-8FDD-35D06E80D797}" type="datetimeFigureOut">
              <a:rPr lang="uk-UA" smtClean="0"/>
              <a:t>26.08.24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5AE1B7F-68FE-407F-AFCC-0DD6382781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6915C40-7FE3-49F8-BD5B-A9F1C52ADA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086A1-BA4C-4074-8AD7-30DC999BA01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690390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7503B58-6882-42E1-853A-F9AC31FFEE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7DD537C0-C4C0-4364-8D51-4E0BEDE264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8C707FAF-9107-4D7E-BCAC-534302DA31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11561148-6CC1-4349-A79C-73FE400F38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6CE82-22BE-4E2D-8FDD-35D06E80D797}" type="datetimeFigureOut">
              <a:rPr lang="uk-UA" smtClean="0"/>
              <a:t>26.08.24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36077986-FC11-41EB-837B-1097483A9B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453F8738-1CD8-4858-B120-9563FF5C6A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086A1-BA4C-4074-8AD7-30DC999BA01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355697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08BB4D3-CCE9-4E3F-B917-26B885DDFE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17CBB810-F073-41CC-A8DD-275FBFABEC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A03A2B9C-27C7-4014-997B-40224ABFF8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81105D29-2987-46D2-8347-80A574B3950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4EB9011E-DCAE-4D25-A44C-6E8CCFE7F2A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87C2D0E4-00A0-43E4-8985-9D911FCE63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6CE82-22BE-4E2D-8FDD-35D06E80D797}" type="datetimeFigureOut">
              <a:rPr lang="uk-UA" smtClean="0"/>
              <a:t>26.08.24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8F2357B8-901B-48AC-B593-6B210A36FB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D3B4B363-B21A-4D89-99FB-D39FD2482B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086A1-BA4C-4074-8AD7-30DC999BA01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2217619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429D11D-3D3D-4467-8CCA-1DAF6A66C2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FF997E3E-EE73-48BE-AF44-BBE80B3005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6CE82-22BE-4E2D-8FDD-35D06E80D797}" type="datetimeFigureOut">
              <a:rPr lang="uk-UA" smtClean="0"/>
              <a:t>26.08.24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7F206707-DAB3-4676-B8A6-099F95E93F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A36A9875-724D-4BA8-8717-743789C57D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086A1-BA4C-4074-8AD7-30DC999BA01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642579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9F0C8C2F-0228-43E5-B9E0-874FB35CDA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6CE82-22BE-4E2D-8FDD-35D06E80D797}" type="datetimeFigureOut">
              <a:rPr lang="uk-UA" smtClean="0"/>
              <a:t>26.08.24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48B47F5E-A489-4D21-A3F5-F580F85796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52888BA2-2612-4DEB-B178-B4DF6A9479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086A1-BA4C-4074-8AD7-30DC999BA01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022981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6AB939-09D5-44AD-BE22-980E6CD4D7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2B6CBD66-6DE2-4280-A7B0-458366ED8E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D80BF66B-B843-4AAE-9669-4EE89B5316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A9BC5207-7A6D-47A9-983E-E79B061A28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6CE82-22BE-4E2D-8FDD-35D06E80D797}" type="datetimeFigureOut">
              <a:rPr lang="uk-UA" smtClean="0"/>
              <a:t>26.08.24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DC4155C3-8FEC-46EC-8F9F-09AB9A65FD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C6CB34D6-C50D-4CDE-988D-CBF3CF68E6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086A1-BA4C-4074-8AD7-30DC999BA01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456856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4AD4088-27AB-4D9C-88EA-3B39D16D4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7AD8F8A5-D68B-4228-8248-31CDE5E66D5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0D624D92-60D6-40C9-9041-04C6609AE8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8A08474A-54F7-4FAA-B8D0-DC1F3F5723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6CE82-22BE-4E2D-8FDD-35D06E80D797}" type="datetimeFigureOut">
              <a:rPr lang="uk-UA" smtClean="0"/>
              <a:t>26.08.24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C75CB720-6154-4334-8B41-DEAFB0B60E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52485DA1-EE8E-49BB-B11A-D352CE6EE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086A1-BA4C-4074-8AD7-30DC999BA01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012224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A02B5E87-9CB4-41A2-92F5-C3E152520E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210AF99B-7017-4A75-B1CB-39330FE4D4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20D3FEF-1F7D-4B4D-961E-E50D97E5C8F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F6CE82-22BE-4E2D-8FDD-35D06E80D797}" type="datetimeFigureOut">
              <a:rPr lang="uk-UA" smtClean="0"/>
              <a:t>26.08.24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F0E98D10-FF83-4468-92AE-7E703F2B255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3566348D-BB8C-4FD9-B972-9BFBCF0A44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5086A1-BA4C-4074-8AD7-30DC999BA01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367171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3" Type="http://schemas.openxmlformats.org/officeDocument/2006/relationships/image" Target="../media/image1.png"/><Relationship Id="rId21" Type="http://schemas.openxmlformats.org/officeDocument/2006/relationships/image" Target="../media/image19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" Type="http://schemas.openxmlformats.org/officeDocument/2006/relationships/audio" Target="../media/audio1.wav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24" Type="http://schemas.openxmlformats.org/officeDocument/2006/relationships/image" Target="../media/image22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23" Type="http://schemas.openxmlformats.org/officeDocument/2006/relationships/image" Target="../media/image21.png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Relationship Id="rId22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297"/>
            <a:ext cx="12192000" cy="6858594"/>
          </a:xfrm>
          <a:prstGeom prst="rect">
            <a:avLst/>
          </a:prstGeom>
        </p:spPr>
      </p:pic>
      <p:sp>
        <p:nvSpPr>
          <p:cNvPr id="14" name="Скругленный прямоугольник 13"/>
          <p:cNvSpPr/>
          <p:nvPr/>
        </p:nvSpPr>
        <p:spPr>
          <a:xfrm>
            <a:off x="208539" y="2388657"/>
            <a:ext cx="8345784" cy="4037152"/>
          </a:xfrm>
          <a:prstGeom prst="roundRect">
            <a:avLst/>
          </a:prstGeom>
          <a:solidFill>
            <a:schemeClr val="bg1"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7" r="3077"/>
          <a:stretch/>
        </p:blipFill>
        <p:spPr>
          <a:xfrm>
            <a:off x="2484321" y="345338"/>
            <a:ext cx="1698862" cy="1810264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2" r="1062"/>
          <a:stretch/>
        </p:blipFill>
        <p:spPr>
          <a:xfrm>
            <a:off x="614527" y="269783"/>
            <a:ext cx="1904641" cy="1945992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2" r="1172"/>
          <a:stretch/>
        </p:blipFill>
        <p:spPr>
          <a:xfrm>
            <a:off x="4275770" y="316677"/>
            <a:ext cx="1805716" cy="1849054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20" b="2420"/>
          <a:stretch/>
        </p:blipFill>
        <p:spPr>
          <a:xfrm>
            <a:off x="6174073" y="422555"/>
            <a:ext cx="1841757" cy="1752611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6710" y="574192"/>
            <a:ext cx="1305708" cy="1305708"/>
          </a:xfrm>
          <a:prstGeom prst="rect">
            <a:avLst/>
          </a:prstGeom>
          <a:effectLst>
            <a:glow>
              <a:schemeClr val="bg1"/>
            </a:glow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77726" y="580372"/>
            <a:ext cx="1254560" cy="1254560"/>
          </a:xfrm>
          <a:prstGeom prst="rect">
            <a:avLst/>
          </a:prstGeom>
          <a:effectLst>
            <a:glow>
              <a:schemeClr val="bg1"/>
            </a:glo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53843" y="580659"/>
            <a:ext cx="1367706" cy="1367706"/>
          </a:xfrm>
          <a:prstGeom prst="rect">
            <a:avLst/>
          </a:prstGeom>
          <a:effectLst>
            <a:glow>
              <a:schemeClr val="bg1"/>
            </a:glo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4509001" y="515121"/>
            <a:ext cx="1423849" cy="1423849"/>
          </a:xfrm>
          <a:prstGeom prst="rect">
            <a:avLst/>
          </a:prstGeom>
          <a:effectLst>
            <a:glow>
              <a:schemeClr val="bg1"/>
            </a:glow>
          </a:effectLst>
        </p:spPr>
      </p:pic>
      <p:grpSp>
        <p:nvGrpSpPr>
          <p:cNvPr id="49" name="Группа 48"/>
          <p:cNvGrpSpPr/>
          <p:nvPr/>
        </p:nvGrpSpPr>
        <p:grpSpPr>
          <a:xfrm>
            <a:off x="3515949" y="2813279"/>
            <a:ext cx="1730963" cy="1627008"/>
            <a:chOff x="4118274" y="2290689"/>
            <a:chExt cx="1814934" cy="1858493"/>
          </a:xfrm>
        </p:grpSpPr>
        <p:pic>
          <p:nvPicPr>
            <p:cNvPr id="22" name="Рисунок 21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17" b="1517"/>
            <a:stretch/>
          </p:blipFill>
          <p:spPr>
            <a:xfrm>
              <a:off x="4118274" y="2290689"/>
              <a:ext cx="1814934" cy="1858493"/>
            </a:xfrm>
            <a:prstGeom prst="rect">
              <a:avLst/>
            </a:prstGeom>
          </p:spPr>
        </p:pic>
        <p:pic>
          <p:nvPicPr>
            <p:cNvPr id="48" name="Рисунок 47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319144" y="2418230"/>
              <a:ext cx="1413195" cy="1539573"/>
            </a:xfrm>
            <a:prstGeom prst="rect">
              <a:avLst/>
            </a:prstGeom>
            <a:effectLst>
              <a:glow rad="25400">
                <a:schemeClr val="bg1"/>
              </a:glow>
            </a:effectLst>
          </p:spPr>
        </p:pic>
      </p:grpSp>
      <p:grpSp>
        <p:nvGrpSpPr>
          <p:cNvPr id="8" name="Группа 7"/>
          <p:cNvGrpSpPr/>
          <p:nvPr/>
        </p:nvGrpSpPr>
        <p:grpSpPr>
          <a:xfrm>
            <a:off x="1940843" y="2827823"/>
            <a:ext cx="1609498" cy="1680583"/>
            <a:chOff x="2117634" y="2254493"/>
            <a:chExt cx="1792356" cy="1909889"/>
          </a:xfrm>
        </p:grpSpPr>
        <p:pic>
          <p:nvPicPr>
            <p:cNvPr id="20" name="Рисунок 1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14" r="2414"/>
            <a:stretch/>
          </p:blipFill>
          <p:spPr>
            <a:xfrm>
              <a:off x="2117634" y="2254493"/>
              <a:ext cx="1792356" cy="1909889"/>
            </a:xfrm>
            <a:prstGeom prst="rect">
              <a:avLst/>
            </a:prstGeom>
          </p:spPr>
        </p:pic>
        <p:pic>
          <p:nvPicPr>
            <p:cNvPr id="67" name="Рисунок 66"/>
            <p:cNvPicPr/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4377" b="-11076"/>
            <a:stretch/>
          </p:blipFill>
          <p:spPr bwMode="auto">
            <a:xfrm>
              <a:off x="2310030" y="2342069"/>
              <a:ext cx="1504315" cy="1768396"/>
            </a:xfrm>
            <a:prstGeom prst="rect">
              <a:avLst/>
            </a:prstGeom>
            <a:noFill/>
            <a:ln>
              <a:noFill/>
            </a:ln>
            <a:effectLst>
              <a:glow rad="25400">
                <a:schemeClr val="bg1"/>
              </a:glow>
            </a:effectLst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grpSp>
        <p:nvGrpSpPr>
          <p:cNvPr id="10" name="Группа 9"/>
          <p:cNvGrpSpPr/>
          <p:nvPr/>
        </p:nvGrpSpPr>
        <p:grpSpPr>
          <a:xfrm>
            <a:off x="5156817" y="2813279"/>
            <a:ext cx="1730963" cy="1676771"/>
            <a:chOff x="6141492" y="2290688"/>
            <a:chExt cx="1814934" cy="1858493"/>
          </a:xfrm>
        </p:grpSpPr>
        <p:pic>
          <p:nvPicPr>
            <p:cNvPr id="50" name="Рисунок 49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94" b="694"/>
            <a:stretch/>
          </p:blipFill>
          <p:spPr>
            <a:xfrm>
              <a:off x="6141492" y="2290688"/>
              <a:ext cx="1814934" cy="1858493"/>
            </a:xfrm>
            <a:prstGeom prst="rect">
              <a:avLst/>
            </a:prstGeom>
          </p:spPr>
        </p:pic>
        <p:pic>
          <p:nvPicPr>
            <p:cNvPr id="68" name="Рисунок 67"/>
            <p:cNvPicPr/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347822" y="2426703"/>
              <a:ext cx="1372254" cy="1473128"/>
            </a:xfrm>
            <a:prstGeom prst="rect">
              <a:avLst/>
            </a:prstGeom>
            <a:effectLst>
              <a:glow rad="25400">
                <a:schemeClr val="bg1"/>
              </a:glow>
            </a:effectLst>
          </p:spPr>
        </p:pic>
      </p:grpSp>
      <p:grpSp>
        <p:nvGrpSpPr>
          <p:cNvPr id="16" name="Группа 15"/>
          <p:cNvGrpSpPr/>
          <p:nvPr/>
        </p:nvGrpSpPr>
        <p:grpSpPr>
          <a:xfrm>
            <a:off x="1881847" y="4796865"/>
            <a:ext cx="1730963" cy="1557421"/>
            <a:chOff x="2068232" y="4563591"/>
            <a:chExt cx="1841758" cy="1752612"/>
          </a:xfrm>
        </p:grpSpPr>
        <p:pic>
          <p:nvPicPr>
            <p:cNvPr id="27" name="Рисунок 26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451" b="4451"/>
            <a:stretch/>
          </p:blipFill>
          <p:spPr>
            <a:xfrm>
              <a:off x="2068232" y="4563591"/>
              <a:ext cx="1841758" cy="1752612"/>
            </a:xfrm>
            <a:prstGeom prst="rect">
              <a:avLst/>
            </a:prstGeom>
          </p:spPr>
        </p:pic>
        <p:pic>
          <p:nvPicPr>
            <p:cNvPr id="69" name="Рисунок 68"/>
            <p:cNvPicPr/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2320606" y="4711517"/>
              <a:ext cx="1225480" cy="1440859"/>
            </a:xfrm>
            <a:prstGeom prst="rect">
              <a:avLst/>
            </a:prstGeom>
            <a:noFill/>
            <a:effectLst>
              <a:glow rad="25400">
                <a:schemeClr val="bg1"/>
              </a:glow>
            </a:effectLst>
          </p:spPr>
        </p:pic>
      </p:grpSp>
      <p:grpSp>
        <p:nvGrpSpPr>
          <p:cNvPr id="11" name="Группа 10"/>
          <p:cNvGrpSpPr/>
          <p:nvPr/>
        </p:nvGrpSpPr>
        <p:grpSpPr>
          <a:xfrm>
            <a:off x="6847051" y="2784331"/>
            <a:ext cx="1707272" cy="1554759"/>
            <a:chOff x="8115857" y="2391388"/>
            <a:chExt cx="1841758" cy="1752612"/>
          </a:xfrm>
        </p:grpSpPr>
        <p:pic>
          <p:nvPicPr>
            <p:cNvPr id="23" name="Рисунок 22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467" b="4467"/>
            <a:stretch/>
          </p:blipFill>
          <p:spPr>
            <a:xfrm>
              <a:off x="8115857" y="2391388"/>
              <a:ext cx="1841758" cy="1752612"/>
            </a:xfrm>
            <a:prstGeom prst="rect">
              <a:avLst/>
            </a:prstGeom>
          </p:spPr>
        </p:pic>
        <p:pic>
          <p:nvPicPr>
            <p:cNvPr id="70" name="Рисунок 69"/>
            <p:cNvPicPr/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8348231" y="2496455"/>
              <a:ext cx="1333341" cy="1482790"/>
            </a:xfrm>
            <a:prstGeom prst="rect">
              <a:avLst/>
            </a:prstGeom>
            <a:noFill/>
            <a:ln>
              <a:noFill/>
            </a:ln>
            <a:effectLst>
              <a:glow rad="25400">
                <a:schemeClr val="bg1"/>
              </a:glow>
            </a:effectLst>
          </p:spPr>
        </p:pic>
      </p:grpSp>
      <p:grpSp>
        <p:nvGrpSpPr>
          <p:cNvPr id="26" name="Группа 25"/>
          <p:cNvGrpSpPr/>
          <p:nvPr/>
        </p:nvGrpSpPr>
        <p:grpSpPr>
          <a:xfrm>
            <a:off x="3429316" y="4624066"/>
            <a:ext cx="1878502" cy="1862638"/>
            <a:chOff x="4122192" y="4424435"/>
            <a:chExt cx="1951262" cy="1993624"/>
          </a:xfrm>
        </p:grpSpPr>
        <p:pic>
          <p:nvPicPr>
            <p:cNvPr id="28" name="Рисунок 27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26" b="826"/>
            <a:stretch/>
          </p:blipFill>
          <p:spPr>
            <a:xfrm>
              <a:off x="4122192" y="4424435"/>
              <a:ext cx="1951262" cy="1993624"/>
            </a:xfrm>
            <a:prstGeom prst="rect">
              <a:avLst/>
            </a:prstGeom>
          </p:spPr>
        </p:pic>
        <p:pic>
          <p:nvPicPr>
            <p:cNvPr id="71" name="Рисунок 70"/>
            <p:cNvPicPr/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4332074" y="4652216"/>
              <a:ext cx="1484989" cy="1567956"/>
            </a:xfrm>
            <a:prstGeom prst="rect">
              <a:avLst/>
            </a:prstGeom>
            <a:noFill/>
            <a:ln>
              <a:noFill/>
            </a:ln>
            <a:effectLst>
              <a:glow rad="25400">
                <a:schemeClr val="bg1"/>
              </a:glow>
            </a:effectLst>
          </p:spPr>
        </p:pic>
      </p:grpSp>
      <p:grpSp>
        <p:nvGrpSpPr>
          <p:cNvPr id="4" name="Группа 3"/>
          <p:cNvGrpSpPr/>
          <p:nvPr/>
        </p:nvGrpSpPr>
        <p:grpSpPr>
          <a:xfrm>
            <a:off x="278378" y="2784331"/>
            <a:ext cx="1730963" cy="1723825"/>
            <a:chOff x="159336" y="2322752"/>
            <a:chExt cx="1895735" cy="1936891"/>
          </a:xfrm>
        </p:grpSpPr>
        <p:pic>
          <p:nvPicPr>
            <p:cNvPr id="21" name="Рисунок 20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6" b="206"/>
            <a:stretch/>
          </p:blipFill>
          <p:spPr>
            <a:xfrm>
              <a:off x="159336" y="2322752"/>
              <a:ext cx="1895735" cy="1936891"/>
            </a:xfrm>
            <a:prstGeom prst="rect">
              <a:avLst/>
            </a:prstGeom>
          </p:spPr>
        </p:pic>
        <p:pic>
          <p:nvPicPr>
            <p:cNvPr id="72" name="Рисунок 71"/>
            <p:cNvPicPr/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494412" y="2730145"/>
              <a:ext cx="1138821" cy="1046372"/>
            </a:xfrm>
            <a:prstGeom prst="rect">
              <a:avLst/>
            </a:prstGeom>
            <a:noFill/>
            <a:ln>
              <a:noFill/>
            </a:ln>
            <a:effectLst>
              <a:glow rad="25400">
                <a:schemeClr val="bg1"/>
              </a:glow>
            </a:effectLst>
          </p:spPr>
        </p:pic>
      </p:grpSp>
      <p:grpSp>
        <p:nvGrpSpPr>
          <p:cNvPr id="13" name="Группа 12"/>
          <p:cNvGrpSpPr/>
          <p:nvPr/>
        </p:nvGrpSpPr>
        <p:grpSpPr>
          <a:xfrm>
            <a:off x="240793" y="4688881"/>
            <a:ext cx="1730963" cy="1650934"/>
            <a:chOff x="219042" y="4394153"/>
            <a:chExt cx="1814934" cy="1881305"/>
          </a:xfrm>
        </p:grpSpPr>
        <p:pic>
          <p:nvPicPr>
            <p:cNvPr id="30" name="Рисунок 29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43" b="1043"/>
            <a:stretch/>
          </p:blipFill>
          <p:spPr>
            <a:xfrm>
              <a:off x="219042" y="4394153"/>
              <a:ext cx="1814934" cy="1881305"/>
            </a:xfrm>
            <a:prstGeom prst="rect">
              <a:avLst/>
            </a:prstGeom>
          </p:spPr>
        </p:pic>
        <p:pic>
          <p:nvPicPr>
            <p:cNvPr id="73" name="Рисунок 72"/>
            <p:cNvPicPr/>
            <p:nvPr/>
          </p:nvPicPr>
          <p:blipFill rotWithShape="1"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504" b="-584"/>
            <a:stretch/>
          </p:blipFill>
          <p:spPr bwMode="auto">
            <a:xfrm>
              <a:off x="417343" y="4604999"/>
              <a:ext cx="1412991" cy="1459053"/>
            </a:xfrm>
            <a:prstGeom prst="rect">
              <a:avLst/>
            </a:prstGeom>
            <a:noFill/>
            <a:ln>
              <a:noFill/>
            </a:ln>
            <a:effectLst>
              <a:glow rad="25400">
                <a:schemeClr val="bg1"/>
              </a:glow>
            </a:effectLst>
          </p:spPr>
        </p:pic>
      </p:grpSp>
      <p:grpSp>
        <p:nvGrpSpPr>
          <p:cNvPr id="32" name="Группа 31"/>
          <p:cNvGrpSpPr/>
          <p:nvPr/>
        </p:nvGrpSpPr>
        <p:grpSpPr>
          <a:xfrm>
            <a:off x="5208564" y="4662932"/>
            <a:ext cx="1675620" cy="1711332"/>
            <a:chOff x="6106239" y="4416812"/>
            <a:chExt cx="1792356" cy="1909889"/>
          </a:xfrm>
        </p:grpSpPr>
        <p:pic>
          <p:nvPicPr>
            <p:cNvPr id="29" name="Рисунок 2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43" r="1043"/>
            <a:stretch/>
          </p:blipFill>
          <p:spPr>
            <a:xfrm>
              <a:off x="6106239" y="4416812"/>
              <a:ext cx="1792356" cy="1909889"/>
            </a:xfrm>
            <a:prstGeom prst="rect">
              <a:avLst/>
            </a:prstGeom>
          </p:spPr>
        </p:pic>
        <p:pic>
          <p:nvPicPr>
            <p:cNvPr id="74" name="Рисунок 73"/>
            <p:cNvPicPr/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6183853" y="4538202"/>
              <a:ext cx="1522747" cy="1656792"/>
            </a:xfrm>
            <a:prstGeom prst="rect">
              <a:avLst/>
            </a:prstGeom>
            <a:noFill/>
            <a:effectLst>
              <a:glow rad="25400">
                <a:schemeClr val="bg1"/>
              </a:glow>
            </a:effectLst>
          </p:spPr>
        </p:pic>
      </p:grpSp>
      <p:grpSp>
        <p:nvGrpSpPr>
          <p:cNvPr id="33" name="Группа 32"/>
          <p:cNvGrpSpPr/>
          <p:nvPr/>
        </p:nvGrpSpPr>
        <p:grpSpPr>
          <a:xfrm>
            <a:off x="6765378" y="4600697"/>
            <a:ext cx="1843405" cy="1806846"/>
            <a:chOff x="8147754" y="4380139"/>
            <a:chExt cx="2042577" cy="2086922"/>
          </a:xfrm>
        </p:grpSpPr>
        <p:pic>
          <p:nvPicPr>
            <p:cNvPr id="24" name="Рисунок 2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92" b="992"/>
            <a:stretch/>
          </p:blipFill>
          <p:spPr>
            <a:xfrm>
              <a:off x="8147754" y="4380139"/>
              <a:ext cx="2042577" cy="2086922"/>
            </a:xfrm>
            <a:prstGeom prst="rect">
              <a:avLst/>
            </a:prstGeom>
          </p:spPr>
        </p:pic>
        <p:pic>
          <p:nvPicPr>
            <p:cNvPr id="75" name="Рисунок 74"/>
            <p:cNvPicPr/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8495432" y="4613344"/>
              <a:ext cx="1349344" cy="1532838"/>
            </a:xfrm>
            <a:prstGeom prst="rect">
              <a:avLst/>
            </a:prstGeom>
            <a:noFill/>
            <a:ln>
              <a:noFill/>
            </a:ln>
            <a:effectLst>
              <a:glow rad="25400">
                <a:schemeClr val="bg1"/>
              </a:glow>
            </a:effectLst>
          </p:spPr>
        </p:pic>
      </p:grp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B802C35-489D-4036-834E-E90830AB35FC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2518" y="3202244"/>
            <a:ext cx="3232298" cy="3232298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EE26D931-F7C4-4318-B375-849DAECA163F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5620" y="0"/>
            <a:ext cx="800451" cy="744279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DCA227D1-DAA9-4A64-846B-05CBE44A283D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9332" y="785056"/>
            <a:ext cx="2307828" cy="2307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1253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</TotalTime>
  <Words>0</Words>
  <Application>Microsoft Macintosh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Олександра Кириченко</dc:creator>
  <cp:lastModifiedBy>Лия Добровольская</cp:lastModifiedBy>
  <cp:revision>8</cp:revision>
  <dcterms:created xsi:type="dcterms:W3CDTF">2024-08-16T23:17:35Z</dcterms:created>
  <dcterms:modified xsi:type="dcterms:W3CDTF">2024-08-26T09:29:16Z</dcterms:modified>
</cp:coreProperties>
</file>