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BD3D5-5861-478C-A520-69C654033F00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55F29-7574-495C-ABFA-37C7D0F0E9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microsoft.com/office/2007/relationships/hdphoto" Target="../media/hdphoto2.wdp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10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654"/>
            <a:ext cx="12192000" cy="6900653"/>
          </a:xfrm>
          <a:prstGeom prst="rect">
            <a:avLst/>
          </a:prstGeom>
        </p:spPr>
      </p:pic>
      <p:pic>
        <p:nvPicPr>
          <p:cNvPr id="4" name="Picture 3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110533" y="4122120"/>
            <a:ext cx="2642302" cy="2642302"/>
          </a:xfrm>
          <a:prstGeom prst="rect">
            <a:avLst/>
          </a:prstGeom>
        </p:spPr>
      </p:pic>
      <p:pic>
        <p:nvPicPr>
          <p:cNvPr id="1030" name="ш 9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223" y="1862163"/>
            <a:ext cx="1863002" cy="459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ш 4 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987" y="4466347"/>
            <a:ext cx="1903702" cy="324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ш 7 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425" y="3090899"/>
            <a:ext cx="1492723" cy="197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ш 5 Picture 1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845" y="4729721"/>
            <a:ext cx="1620291" cy="363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ш 3 Picture 10"/>
          <p:cNvPicPr>
            <a:picLocks noChangeAspect="1" noChangeArrowheads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31" y="4691793"/>
            <a:ext cx="1984767" cy="257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ш 6Picture 1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0014">
            <a:off x="8218703" y="4397733"/>
            <a:ext cx="2475353" cy="247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ш 1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266" b="92969" l="10000" r="90000">
                        <a14:foregroundMark x1="54111" y1="19453" x2="48222" y2="3828"/>
                        <a14:foregroundMark x1="48222" y1="3828" x2="48778" y2="2266"/>
                        <a14:foregroundMark x1="50667" y1="92969" x2="50667" y2="92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0873" y="4691793"/>
            <a:ext cx="2915116" cy="414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ш 8 Picture 1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159" y="4473055"/>
            <a:ext cx="1724763" cy="425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ш 2 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598" y="3219358"/>
            <a:ext cx="2199688" cy="249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94" y="652942"/>
            <a:ext cx="4618665" cy="45182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093 C 0.02213 0.01273 -0.01745 -0.12176 0.00494 -0.10834 C 0.01875 -0.09977 0.00716 -0.17199 0.00559 -0.20116 C 0.0039 -0.22986 -0.01849 -0.27269 -0.00469 -0.28172 C 0.0177 -0.29468 -0.00456 -0.44977 0.01796 -0.4632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-2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23 C 0.02188 0.0132 -0.01784 -0.20301 0.00456 -0.18958 C 0.01849 -0.18055 0.0138 -0.23819 0.0181 -0.26528 C 0.0224 -0.29236 0.01628 -0.34282 0.03021 -0.35185 C 0.05274 -0.36528 0.03281 -0.54305 0.05547 -0.55648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2" y="-2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47 C 0.02227 0.01273 -0.0129 -0.38449 0.00938 -0.37107 C 0.02357 -0.36204 0.01602 -0.41204 0.0181 -0.44236 C 0.02032 -0.47315 0.00808 -0.54514 0.0224 -0.55417 C 0.04467 -0.56736 0.0073 -0.63912 0.02969 -0.65232 " pathEditMode="relative" rAng="0" ptsTypes="AAAAA">
                                      <p:cBhvr>
                                        <p:cTn id="25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" y="-3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7 C 0.02201 0.01273 -0.05065 -0.2632 -0.02825 -0.25 C -0.01432 -0.24074 -0.0224 -0.34699 -0.01823 -0.37593 C -0.01406 -0.40486 -0.01771 -0.41389 -0.00365 -0.42292 C 0.01875 -0.43635 -0.05729 -0.64769 -0.03503 -0.66088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-3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9 -0.00023 C 0.02539 0.01065 -0.0698 -0.15972 -0.04336 -0.14885 C -0.02696 -0.14144 -0.04063 -0.19607 -0.04401 -0.22199 C -0.04753 -0.24792 -0.08073 -0.29699 -0.06433 -0.30417 C -0.03789 -0.31505 -0.1 -0.43079 -0.0737 -0.44121 " pathEditMode="relative" rAng="0" ptsTypes="AAAAA">
                                      <p:cBhvr>
                                        <p:cTn id="35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2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046 C 0.02214 0.01296 -0.06106 -0.30903 -0.03867 -0.29583 C -0.02474 -0.28681 -0.05612 -0.42292 -0.06497 -0.46945 C -0.07369 -0.51597 -0.1056 -0.56621 -0.09153 -0.575 C -0.06914 -0.58843 -0.10286 -0.63333 -0.08046 -0.6463 " pathEditMode="relative" rAng="0" ptsTypes="AAAAA">
                                      <p:cBhvr>
                                        <p:cTn id="40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4" y="-3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116 C 0.02201 0.01204 -0.13372 -0.15162 -0.11158 -0.13819 C -0.09726 -0.12917 -0.15859 -0.18426 -0.18112 -0.20555 C -0.20364 -0.22662 -0.26054 -0.25625 -0.24648 -0.26528 C -0.22395 -0.27801 -0.35273 -0.22477 -0.33046 -0.23796 " pathEditMode="relative" rAng="0" ptsTypes="AAAAA">
                                      <p:cBhvr>
                                        <p:cTn id="4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-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115 C 0.02175 0.01204 -0.01927 -0.39722 0.00313 -0.38379 C 0.01732 -0.37477 0.01055 -0.43264 0.00964 -0.48009 C 0.00899 -0.52801 -0.01562 -0.66018 -0.00169 -0.66921 C 0.02071 -0.68264 -0.02109 -0.60208 0.01081 -0.67546 " pathEditMode="relative" rAng="0" ptsTypes="AAAAA">
                                      <p:cBhvr>
                                        <p:cTn id="5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-3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116 C 0.02188 0.01227 -0.0168 -0.15347 0.0056 -0.14005 C 0.01953 -0.13102 0.01276 -0.18195 0.01445 -0.21389 C 0.01628 -0.24583 0.00221 -0.32292 0.01602 -0.33195 C 0.03841 -0.34537 0.05977 -0.58958 0.08242 -0.60278 " pathEditMode="relative" rAng="0" ptsTypes="AAAAA">
                                      <p:cBhvr>
                                        <p:cTn id="55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9" y="-3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0F22124-5640-4834-B8EE-AECC7B458A13}"/>
</file>

<file path=customXml/itemProps2.xml><?xml version="1.0" encoding="utf-8"?>
<ds:datastoreItem xmlns:ds="http://schemas.openxmlformats.org/officeDocument/2006/customXml" ds:itemID="{880887A7-44AD-4A62-9490-F902EA14661C}"/>
</file>

<file path=customXml/itemProps3.xml><?xml version="1.0" encoding="utf-8"?>
<ds:datastoreItem xmlns:ds="http://schemas.openxmlformats.org/officeDocument/2006/customXml" ds:itemID="{552EC181-8BA6-4038-9E3E-AA6223D5427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5</cp:revision>
  <dcterms:created xsi:type="dcterms:W3CDTF">2024-04-18T06:57:00Z</dcterms:created>
  <dcterms:modified xsi:type="dcterms:W3CDTF">2024-10-31T13:28:00Z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20C89760FB124FA6B0B3DDB9BB48F1E3_12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