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1" Type="http://schemas.openxmlformats.org/officeDocument/2006/relationships/notesSlide" Target="../notesSlides/notesSlide1.xml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9" Type="http://schemas.openxmlformats.org/officeDocument/2006/relationships/image" Target="../media/image18.png"/><Relationship Id="rId18" Type="http://schemas.openxmlformats.org/officeDocument/2006/relationships/tags" Target="../tags/tag1.xml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microsoft.com/office/2007/relationships/hdphoto" Target="../media/image15.wdp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03275" y="2659380"/>
            <a:ext cx="3449320" cy="344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7</cp:revision>
  <dcterms:created xsi:type="dcterms:W3CDTF">2024-05-01T08:38:00Z</dcterms:created>
  <dcterms:modified xsi:type="dcterms:W3CDTF">2024-06-18T11:57:49Z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