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C2B-77D6-4C0B-A571-1D55DFA89374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5903-841C-4FE0-B5ED-299F891FE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4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68B7-419A-D85D-A357-9B9000AA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FA9BEE5-229A-3AB2-230C-7FE61924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5ECE3-FC7A-3946-0823-99884D41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06C2B8-F5B7-53D7-0872-25E4656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2DC57-A0E9-8E57-7A55-B29F2801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5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9BA6-CF01-CB6F-94C6-58268FF1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18F691D-929F-6264-815D-14E9CDAD1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093CAB-DD4E-6AE6-2017-DC2F746B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1987A1-27C7-3872-2F90-6A5D8D00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DD6835-6EE6-B053-A5A2-2EF86710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4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A37A80-614E-645F-59A4-97FB8735B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04A945-8488-0C1B-B217-3969BA539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F20267-C127-423D-643F-73C2436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49DFC8-552E-EE50-4DF4-8FD511E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1ED3A4-6529-4C46-BD21-02F2E37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387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B304-9EBC-BA8A-AF16-594EABEE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E1B82D-5E1A-775C-EF96-FAE1302E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4FEFA-B73C-6ECB-BA87-5C2B3830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1B8402-A0B9-A331-9751-C21A40E6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DAD99-BC07-43E7-96ED-86BD5FD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6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FA9E-BECE-2FAC-B002-F0B9EAC5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800A53-0CEE-90A3-7433-3721CA1F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58D8F8-CEF5-1730-6399-52BF110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D546E-96F3-1E91-876E-9E968CD9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52B92C-EBD6-3F1A-FABE-EDAE077E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F3FE3-1BA3-5C02-07D8-214BDF4D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CB1689-0D25-3994-3DE0-10F7CF7A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33C8A42-F28A-6441-47BF-A4D7398A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8A8612-B3CD-BA5F-C44F-A7CBC907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9DF1E4-4580-6275-25A0-B756B89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2A6F05-ACDE-4382-026C-B3B8315E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7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D675-22D7-D4B2-5586-9F817730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2384D2-4EDD-64AA-E206-8A6E4671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2F6A3D-3C3D-2258-EB4A-B7692167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9D6310-AC52-BD31-1E2B-41D3AA4FB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32CD5B-965B-5FE5-69A9-F443C8EA0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C1BB4DF-50D2-1F1E-EB86-939B5CA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CD81F5-0F39-00FA-3B40-76B7926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1D3CF3-35E0-3886-C9C1-C626AEC5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BDDB-92D0-799A-E321-86C26418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316079-EC98-FD78-D3A7-56D05FDF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41CBDA8-FC7B-4B5A-8199-FF2FBE45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CBF4F2-F976-FDE5-9D59-B52B9D0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F22D79-C1EA-B6E8-9F6D-8D7D67F0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52A3C9F-062A-6DF2-A783-FD346E69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BCB3BA0-7D9D-55AC-8FD1-00DDEA4A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6C33-D8F3-CCA7-DB74-7CDBE93F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23F79C-D4E3-008E-4D9A-C6D300F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F157F55-AE17-28A6-4ACE-55781D9D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FCF2C2-D319-D116-7290-1D24D39D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EEC9D8-4AAC-AA86-FE92-3135BD3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576820-2239-5FC0-7A0E-265E1FD3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1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D9AE4-0C5A-D552-F8C2-E365FA30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247F8F7-D599-B874-4E47-71C00C623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2EAF38-3544-A60F-C15A-DC0F861A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95A930-8F1D-1296-1BCB-08F0D95F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8822D-2091-34B3-7A56-BB1DB68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DDF3C59-3123-6245-FD85-778C8A5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1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80547-9F23-14E2-622A-0FCC61C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143EE4-14AB-5749-02F7-BD1FC795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A5F6FB-F7B3-D331-6270-87D88F231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4C5BB3-E7EB-753B-049C-687E98709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FACF04-0262-352A-8718-87FD13BD5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F7931D-65FB-0BF9-3AFE-D9D1D0C8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Без назви-1">
            <a:extLst>
              <a:ext uri="{FF2B5EF4-FFF2-40B4-BE49-F238E27FC236}">
                <a16:creationId xmlns:a16="http://schemas.microsoft.com/office/drawing/2014/main" id="{8F8A1173-5728-4308-6D07-DE55A1E47C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52E16B-AE8C-F8E5-7674-AF5B299A4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13AD068-6BCC-D57E-6515-7F69201919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884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B34715C-BA70-199C-9A71-ED692CB10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94" y="4776572"/>
            <a:ext cx="1250206" cy="15246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711F593A-A40A-7703-6247-FB2CB31FFD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9" y="594803"/>
            <a:ext cx="1903047" cy="19030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ED8FE6A-C4A1-6924-C0AC-871EDB0D8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88" y="2497850"/>
            <a:ext cx="2167624" cy="2167624"/>
          </a:xfrm>
          <a:prstGeom prst="rect">
            <a:avLst/>
          </a:prstGeom>
        </p:spPr>
      </p:pic>
      <p:pic>
        <p:nvPicPr>
          <p:cNvPr id="24" name="Рисунок 2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3531282-A04F-958B-6AE7-99877F89D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3673" y="5865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0A7730-9012-131B-8AD0-C1F5C84BC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1212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24C5451-B842-EAE2-4F89-1B5C4FB79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9974" y="264143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9F23CF1-1091-2FC2-48C3-31B0E617C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9562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DCDD905-E067-5AAD-241F-02AB2B387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584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75CAEDB-D635-58A2-1D71-D062830A0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13" y="2780289"/>
            <a:ext cx="1250206" cy="152464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1E1D41E-F283-BA73-0AAD-99E61B81F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11" y="703942"/>
            <a:ext cx="1250206" cy="15246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996E091D-8801-93DD-C192-E25DFF1CB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33" y="2656187"/>
            <a:ext cx="1903047" cy="190304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48EED9BA-5DC9-A55A-B7B4-E93C0C4E4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97" y="4647876"/>
            <a:ext cx="1903047" cy="19030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D600B24-BD52-340E-F508-62914AE0D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74" y="405259"/>
            <a:ext cx="2167624" cy="216762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448E837-41D6-48A3-C260-B66B29B794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41" y="4476094"/>
            <a:ext cx="2167624" cy="21676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A656A0-1C13-67E2-A2FF-7114C67A81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79" y="1874387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1A63B8-82EA-4006-9E2F-DEEE10381C88}"/>
</file>

<file path=customXml/itemProps2.xml><?xml version="1.0" encoding="utf-8"?>
<ds:datastoreItem xmlns:ds="http://schemas.openxmlformats.org/officeDocument/2006/customXml" ds:itemID="{9595C7F0-5842-48C7-9D97-57E0DF2702E9}"/>
</file>

<file path=customXml/itemProps3.xml><?xml version="1.0" encoding="utf-8"?>
<ds:datastoreItem xmlns:ds="http://schemas.openxmlformats.org/officeDocument/2006/customXml" ds:itemID="{12B6176E-5F3D-4F5B-9030-8587F1B7C21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2024-04-11T14:15:20Z</dcterms:created>
  <dcterms:modified xsi:type="dcterms:W3CDTF">2024-12-31T12:50:18Z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