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40" y="2517775"/>
            <a:ext cx="4152265" cy="41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