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2B0D06-B0B6-95A1-28B4-31EAF298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48" y="2430376"/>
            <a:ext cx="3279054" cy="32790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