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2555" y="3041650"/>
            <a:ext cx="3406775" cy="34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