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EF9105-BAAB-B7DD-93BD-98B1F4021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4593" y="3740073"/>
            <a:ext cx="2966663" cy="2966663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