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1095-6F89-4848-AEE5-37E178006844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849C-F9D7-418A-9F69-B9A46481B8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7DE10-A8A4-432B-A273-B0806752081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7DE10-A8A4-432B-A273-B0806752081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FBC3-1A07-4358-94F0-D109EA8F2F7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рирода, радуг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520682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7" name="Овал 6"/>
          <p:cNvSpPr/>
          <p:nvPr/>
        </p:nvSpPr>
        <p:spPr>
          <a:xfrm>
            <a:off x="11227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2125424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252603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0" name="Овал 9"/>
          <p:cNvSpPr/>
          <p:nvPr/>
        </p:nvSpPr>
        <p:spPr>
          <a:xfrm>
            <a:off x="312809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35" name="Прямоугольник: скругленные углы 34"/>
          <p:cNvSpPr/>
          <p:nvPr/>
        </p:nvSpPr>
        <p:spPr>
          <a:xfrm>
            <a:off x="4130773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4531381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7" name="Овал 36"/>
          <p:cNvSpPr/>
          <p:nvPr/>
        </p:nvSpPr>
        <p:spPr>
          <a:xfrm>
            <a:off x="5133448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58226" y="269277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: скругленные углы 61"/>
          <p:cNvSpPr/>
          <p:nvPr/>
        </p:nvSpPr>
        <p:spPr>
          <a:xfrm>
            <a:off x="1115980" y="265394"/>
            <a:ext cx="194200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: скругленные углы 62"/>
          <p:cNvSpPr/>
          <p:nvPr/>
        </p:nvSpPr>
        <p:spPr>
          <a:xfrm>
            <a:off x="1839452" y="276666"/>
            <a:ext cx="2115869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: скругленные углы 63"/>
          <p:cNvSpPr/>
          <p:nvPr/>
        </p:nvSpPr>
        <p:spPr>
          <a:xfrm>
            <a:off x="2593974" y="276666"/>
            <a:ext cx="2115868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3467586" y="276666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: скругленные углы 65"/>
          <p:cNvSpPr/>
          <p:nvPr/>
        </p:nvSpPr>
        <p:spPr>
          <a:xfrm>
            <a:off x="4207529" y="276667"/>
            <a:ext cx="2115868" cy="477078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4910702" y="276666"/>
            <a:ext cx="222702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5637292" y="265394"/>
            <a:ext cx="1500436" cy="499621"/>
          </a:xfrm>
          <a:prstGeom prst="roundRect">
            <a:avLst>
              <a:gd name="adj" fmla="val 50000"/>
            </a:avLst>
          </a:prstGeom>
          <a:gradFill>
            <a:gsLst>
              <a:gs pos="43000">
                <a:schemeClr val="accent4"/>
              </a:gs>
              <a:gs pos="93000">
                <a:schemeClr val="accent4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5720340" y="265394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: скругленные углы 73"/>
          <p:cNvSpPr/>
          <p:nvPr/>
        </p:nvSpPr>
        <p:spPr>
          <a:xfrm>
            <a:off x="12007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Овал 74"/>
          <p:cNvSpPr/>
          <p:nvPr/>
        </p:nvSpPr>
        <p:spPr>
          <a:xfrm>
            <a:off x="520682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76" name="Овал 75"/>
          <p:cNvSpPr/>
          <p:nvPr/>
        </p:nvSpPr>
        <p:spPr>
          <a:xfrm>
            <a:off x="112274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77" name="Прямоугольник: скругленные углы 76"/>
          <p:cNvSpPr/>
          <p:nvPr/>
        </p:nvSpPr>
        <p:spPr>
          <a:xfrm>
            <a:off x="2125424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Овал 77"/>
          <p:cNvSpPr/>
          <p:nvPr/>
        </p:nvSpPr>
        <p:spPr>
          <a:xfrm>
            <a:off x="252603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79" name="Овал 78"/>
          <p:cNvSpPr/>
          <p:nvPr/>
        </p:nvSpPr>
        <p:spPr>
          <a:xfrm>
            <a:off x="3128098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80" name="Прямоугольник: скругленные углы 79"/>
          <p:cNvSpPr/>
          <p:nvPr/>
        </p:nvSpPr>
        <p:spPr>
          <a:xfrm>
            <a:off x="4130773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Овал 80"/>
          <p:cNvSpPr/>
          <p:nvPr/>
        </p:nvSpPr>
        <p:spPr>
          <a:xfrm>
            <a:off x="4531381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82" name="Овал 81"/>
          <p:cNvSpPr/>
          <p:nvPr/>
        </p:nvSpPr>
        <p:spPr>
          <a:xfrm>
            <a:off x="5133447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14" name="Прямоугольник: скругленные углы 113"/>
          <p:cNvSpPr/>
          <p:nvPr/>
        </p:nvSpPr>
        <p:spPr>
          <a:xfrm>
            <a:off x="6134067" y="384728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Овал 114"/>
          <p:cNvSpPr/>
          <p:nvPr/>
        </p:nvSpPr>
        <p:spPr>
          <a:xfrm>
            <a:off x="6534676" y="514428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6" name="Овал 115"/>
          <p:cNvSpPr/>
          <p:nvPr/>
        </p:nvSpPr>
        <p:spPr>
          <a:xfrm>
            <a:off x="7136742" y="514428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04" name="Прямоугольник: скругленные углы 103"/>
          <p:cNvSpPr/>
          <p:nvPr/>
        </p:nvSpPr>
        <p:spPr>
          <a:xfrm>
            <a:off x="611508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Овал 104"/>
          <p:cNvSpPr/>
          <p:nvPr/>
        </p:nvSpPr>
        <p:spPr>
          <a:xfrm>
            <a:off x="6515688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711775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07" name="Прямоугольник: скругленные углы 106"/>
          <p:cNvSpPr/>
          <p:nvPr/>
        </p:nvSpPr>
        <p:spPr>
          <a:xfrm>
            <a:off x="8120430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Овал 107"/>
          <p:cNvSpPr/>
          <p:nvPr/>
        </p:nvSpPr>
        <p:spPr>
          <a:xfrm>
            <a:off x="8521037" y="2833250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09" name="Овал 108"/>
          <p:cNvSpPr/>
          <p:nvPr/>
        </p:nvSpPr>
        <p:spPr>
          <a:xfrm>
            <a:off x="9123104" y="2833250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10" name="Прямоугольник: скругленные углы 109"/>
          <p:cNvSpPr/>
          <p:nvPr/>
        </p:nvSpPr>
        <p:spPr>
          <a:xfrm>
            <a:off x="10125779" y="1536259"/>
            <a:ext cx="1927162" cy="1217579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" name="Рисунок 117" descr="Изображение выглядит как компас, круг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0" y="1567232"/>
            <a:ext cx="1159189" cy="1159189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41" y="1481802"/>
            <a:ext cx="1381928" cy="1381928"/>
          </a:xfrm>
          <a:prstGeom prst="rect">
            <a:avLst/>
          </a:prstGeom>
        </p:spPr>
      </p:pic>
      <p:pic>
        <p:nvPicPr>
          <p:cNvPr id="122" name="Рисунок 121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80" y="1447936"/>
            <a:ext cx="1425550" cy="1425550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5816" y="1487456"/>
            <a:ext cx="1341804" cy="1340449"/>
          </a:xfrm>
          <a:prstGeom prst="rect">
            <a:avLst/>
          </a:prstGeom>
        </p:spPr>
      </p:pic>
      <p:pic>
        <p:nvPicPr>
          <p:cNvPr id="126" name="Рисунок 125" descr="Изображение выглядит как зонтик, аксессуар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783" y="1472139"/>
            <a:ext cx="1366714" cy="1366714"/>
          </a:xfrm>
          <a:prstGeom prst="rect">
            <a:avLst/>
          </a:prstGeom>
        </p:spPr>
      </p:pic>
      <p:pic>
        <p:nvPicPr>
          <p:cNvPr id="133" name="Рисунок 13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4" y="3675068"/>
            <a:ext cx="1509294" cy="1509294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млекопитающее, коза, Козы, скот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45" y="3794336"/>
            <a:ext cx="1267106" cy="1329833"/>
          </a:xfrm>
          <a:prstGeom prst="rect">
            <a:avLst/>
          </a:prstGeom>
        </p:spPr>
      </p:pic>
      <p:pic>
        <p:nvPicPr>
          <p:cNvPr id="138" name="Рисунок 137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65" y="3847289"/>
            <a:ext cx="1217580" cy="1217580"/>
          </a:xfrm>
          <a:prstGeom prst="rect">
            <a:avLst/>
          </a:prstGeom>
        </p:spPr>
      </p:pic>
      <p:sp>
        <p:nvSpPr>
          <p:cNvPr id="139" name="Прямоугольник: скругленные углы 138"/>
          <p:cNvSpPr/>
          <p:nvPr/>
        </p:nvSpPr>
        <p:spPr>
          <a:xfrm>
            <a:off x="6393170" y="269277"/>
            <a:ext cx="1500436" cy="49962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358226" y="269276"/>
            <a:ext cx="7535380" cy="477078"/>
          </a:xfrm>
          <a:prstGeom prst="roundRect">
            <a:avLst>
              <a:gd name="adj" fmla="val 50000"/>
            </a:avLst>
          </a:prstGeom>
          <a:solidFill>
            <a:srgbClr val="E44EB2">
              <a:alpha val="34000"/>
            </a:srgbClr>
          </a:solidFill>
          <a:ln w="5715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349615" y="3429635"/>
            <a:ext cx="3302635" cy="33026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ранспортное средство, Наземный транспорт, машина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8CB836F-CFD2-C198-1E41-0AC57F309BE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64" y="3729712"/>
            <a:ext cx="1509294" cy="15092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B9557B-2F1A-6046-6459-9D6FA2F1DB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317" y="1645555"/>
            <a:ext cx="1054422" cy="1054422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AA450A3A-740C-1057-B985-5B7794A1618B}"/>
              </a:ext>
            </a:extLst>
          </p:cNvPr>
          <p:cNvSpPr/>
          <p:nvPr/>
        </p:nvSpPr>
        <p:spPr>
          <a:xfrm>
            <a:off x="10467185" y="2833365"/>
            <a:ext cx="523879" cy="523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47B9F71-CA79-69F5-3DF0-4CC39B0AEB74}"/>
              </a:ext>
            </a:extLst>
          </p:cNvPr>
          <p:cNvSpPr/>
          <p:nvPr/>
        </p:nvSpPr>
        <p:spPr>
          <a:xfrm>
            <a:off x="11069252" y="2833365"/>
            <a:ext cx="523879" cy="523879"/>
          </a:xfrm>
          <a:prstGeom prst="ellipse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37" grpId="0" animBg="1"/>
      <p:bldP spid="37" grpId="1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6" grpId="0" animBg="1"/>
      <p:bldP spid="76" grpId="1" animBg="1"/>
      <p:bldP spid="78" grpId="0" animBg="1"/>
      <p:bldP spid="78" grpId="1" animBg="1"/>
      <p:bldP spid="81" grpId="0" animBg="1"/>
      <p:bldP spid="81" grpId="1" animBg="1"/>
      <p:bldP spid="116" grpId="0" animBg="1"/>
      <p:bldP spid="116" grpId="1" animBg="1"/>
      <p:bldP spid="105" grpId="0" animBg="1"/>
      <p:bldP spid="105" grpId="1" animBg="1"/>
      <p:bldP spid="109" grpId="0" animBg="1"/>
      <p:bldP spid="109" grpId="1" animBg="1"/>
      <p:bldP spid="139" grpId="0" animBg="1"/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5" ma:contentTypeDescription="Create a new document." ma:contentTypeScope="" ma:versionID="f8fa928cf781bd487a4e11340206ad1f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3f79cc87fb949288bf24416be41b7e7d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leteAfter" minOccurs="0"/>
                <xsd:element ref="ns2:AutoDeleteEnabled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eleteAfter" ma:index="18" nillable="true" ma:displayName="DeleteAfter" ma:description="Дата автоматического удаления файла" ma:format="DateOnly" ma:internalName="DeleteAfter">
      <xsd:simpleType>
        <xsd:restriction base="dms:DateTime"/>
      </xsd:simpleType>
    </xsd:element>
    <xsd:element name="AutoDeleteEnabled" ma:index="19" nillable="true" ma:displayName="AutoDeleteEnabled" ma:default="No" ma:format="Dropdown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AutoUploadMarker" ma:index="20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21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22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  <FolderPath xmlns="876591a1-c0b6-4057-a688-cc45bda7c190" xsi:nil="true"/>
    <AutoDeleteEnabled xmlns="876591a1-c0b6-4057-a688-cc45bda7c190">No</AutoDeleteEnabled>
    <UploadSource xmlns="876591a1-c0b6-4057-a688-cc45bda7c190" xsi:nil="true"/>
    <DeleteAfter xmlns="876591a1-c0b6-4057-a688-cc45bda7c190" xsi:nil="true"/>
    <AutoUploadMarker xmlns="876591a1-c0b6-4057-a688-cc45bda7c190" xsi:nil="true"/>
  </documentManagement>
</p:properties>
</file>

<file path=customXml/itemProps1.xml><?xml version="1.0" encoding="utf-8"?>
<ds:datastoreItem xmlns:ds="http://schemas.openxmlformats.org/officeDocument/2006/customXml" ds:itemID="{FC1E8EE9-CF70-433C-815B-1CCF8FAFAFF2}"/>
</file>

<file path=customXml/itemProps2.xml><?xml version="1.0" encoding="utf-8"?>
<ds:datastoreItem xmlns:ds="http://schemas.openxmlformats.org/officeDocument/2006/customXml" ds:itemID="{A793EC7F-27AE-4CA8-B683-84B08C2A2996}"/>
</file>

<file path=customXml/itemProps3.xml><?xml version="1.0" encoding="utf-8"?>
<ds:datastoreItem xmlns:ds="http://schemas.openxmlformats.org/officeDocument/2006/customXml" ds:itemID="{7EC46709-C7E4-41B0-909E-397B9AD802D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2024-04-28T20:33:00Z</dcterms:created>
  <dcterms:modified xsi:type="dcterms:W3CDTF">2025-06-23T12:50:31Z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089CD713DB8543FD9A606D990E732167_12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