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 varScale="1">
        <p:scale>
          <a:sx n="96" d="100"/>
          <a:sy n="96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807" y="2635788"/>
            <a:ext cx="1473108" cy="14731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159" y="4397533"/>
            <a:ext cx="1938266" cy="1938266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017" y="2408166"/>
            <a:ext cx="1795475" cy="1890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68A437-2FD7-D4A7-2597-43C0194AC8C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815" y="640307"/>
            <a:ext cx="1426007" cy="142600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6433" y="705067"/>
            <a:ext cx="1426007" cy="142600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5923" y="39054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2612" y="191700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4782" y="51524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99202" y="74767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18203" y="39054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4892" y="191700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46501" y="5194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59924" y="74767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0483" y="39054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57172" y="191700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4892" y="5070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78592" y="75362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0258" y="241046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86947" y="393692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2840" y="252355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2579" y="274744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98926" y="241046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5615" y="393692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0004" y="251751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3611" y="27433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17594" y="241045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4283" y="393692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1907" y="251751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68854" y="275170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4248" y="441023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0937" y="593669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3398" y="450301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4734" y="473720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09807" y="441524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16496" y="594171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0184" y="452659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2971" y="476415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5366" y="442026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5705" y="594037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07121" y="450645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5384" y="47246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2024-05-06T15:26:00Z</dcterms:created>
  <dcterms:modified xsi:type="dcterms:W3CDTF">2025-06-06T20:44:59Z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