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112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10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2401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349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2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735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441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886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323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487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852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87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F9D570-8748-4E28-9C89-8D65E8CD431A}" type="datetimeFigureOut">
              <a:rPr lang="en-US" smtClean="0"/>
              <a:t>12/8/2024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A43C7-7F47-46ED-9ABD-8568F69B7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4600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43014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87556"/>
            <a:ext cx="3613727" cy="3613727"/>
          </a:xfrm>
          <a:prstGeom prst="rect">
            <a:avLst/>
          </a:prstGeom>
        </p:spPr>
      </p:pic>
      <p:grpSp>
        <p:nvGrpSpPr>
          <p:cNvPr id="8" name="Группа 7"/>
          <p:cNvGrpSpPr/>
          <p:nvPr/>
        </p:nvGrpSpPr>
        <p:grpSpPr>
          <a:xfrm>
            <a:off x="3988921" y="885535"/>
            <a:ext cx="3782932" cy="3371026"/>
            <a:chOff x="539552" y="1124744"/>
            <a:chExt cx="4598778" cy="4575683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Скругленный прямоугольник 10"/>
            <p:cNvSpPr/>
            <p:nvPr/>
          </p:nvSpPr>
          <p:spPr>
            <a:xfrm>
              <a:off x="560159" y="4123056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Скругленный прямоугольник 15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Скругленный прямоугольник 16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890619" y="3134520"/>
            <a:ext cx="3673913" cy="3334326"/>
            <a:chOff x="539552" y="1124744"/>
            <a:chExt cx="4598778" cy="4575683"/>
          </a:xfrm>
        </p:grpSpPr>
        <p:sp>
          <p:nvSpPr>
            <p:cNvPr id="20" name="Скругленный прямоугольник 19"/>
            <p:cNvSpPr/>
            <p:nvPr/>
          </p:nvSpPr>
          <p:spPr>
            <a:xfrm>
              <a:off x="561007" y="2648092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Скругленный прямоугольник 20"/>
            <p:cNvSpPr/>
            <p:nvPr/>
          </p:nvSpPr>
          <p:spPr>
            <a:xfrm>
              <a:off x="2081553" y="1137588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Скругленный прямоугольник 21"/>
            <p:cNvSpPr/>
            <p:nvPr/>
          </p:nvSpPr>
          <p:spPr>
            <a:xfrm>
              <a:off x="561007" y="4160260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Скругленный прямоугольник 22"/>
            <p:cNvSpPr/>
            <p:nvPr/>
          </p:nvSpPr>
          <p:spPr>
            <a:xfrm>
              <a:off x="2071477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Скругленный прямоугольник 23"/>
            <p:cNvSpPr/>
            <p:nvPr/>
          </p:nvSpPr>
          <p:spPr>
            <a:xfrm>
              <a:off x="208155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Скругленный прямоугольник 24"/>
            <p:cNvSpPr/>
            <p:nvPr/>
          </p:nvSpPr>
          <p:spPr>
            <a:xfrm>
              <a:off x="3622392" y="2676091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6" name="Скругленный прямоугольник 25"/>
            <p:cNvSpPr/>
            <p:nvPr/>
          </p:nvSpPr>
          <p:spPr>
            <a:xfrm>
              <a:off x="3626162" y="4188259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Скругленный прямоугольник 26"/>
            <p:cNvSpPr/>
            <p:nvPr/>
          </p:nvSpPr>
          <p:spPr>
            <a:xfrm>
              <a:off x="539552" y="1124744"/>
              <a:ext cx="1512168" cy="151216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Скругленный прямоугольник 27"/>
            <p:cNvSpPr/>
            <p:nvPr/>
          </p:nvSpPr>
          <p:spPr>
            <a:xfrm>
              <a:off x="3602101" y="1135926"/>
              <a:ext cx="1512168" cy="1512167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9" name="Выноска-облако 28"/>
          <p:cNvSpPr/>
          <p:nvPr/>
        </p:nvSpPr>
        <p:spPr>
          <a:xfrm>
            <a:off x="-101601" y="1"/>
            <a:ext cx="4002523" cy="2624390"/>
          </a:xfrm>
          <a:prstGeom prst="cloudCallout">
            <a:avLst>
              <a:gd name="adj1" fmla="val -3021"/>
              <a:gd name="adj2" fmla="val 71030"/>
            </a:avLst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>
            <a:off x="378191" y="693730"/>
            <a:ext cx="36040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Этот сосуд состоит из стекла,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Дома на кухне стоит он всегда.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Утром и вечером служит он людям,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600" b="0" i="0" dirty="0" smtClean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Часто его называют посудой.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0786" y="917917"/>
            <a:ext cx="1055469" cy="105546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200" y="2084732"/>
            <a:ext cx="1055469" cy="1055469"/>
          </a:xfrm>
          <a:prstGeom prst="rect">
            <a:avLst/>
          </a:prstGeom>
        </p:spPr>
      </p:pic>
      <p:sp>
        <p:nvSpPr>
          <p:cNvPr id="34" name="Прямоугольник 33"/>
          <p:cNvSpPr/>
          <p:nvPr/>
        </p:nvSpPr>
        <p:spPr>
          <a:xfrm>
            <a:off x="351483" y="570619"/>
            <a:ext cx="3364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Суп в ней варится прекрасно,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картошка, и компот,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любому сразу ясно: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Дел у ней невпроворот!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7959" y="1999589"/>
            <a:ext cx="1286498" cy="1286498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49193" y="770554"/>
            <a:ext cx="27360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Как звездочка искрится,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Летает, будто птица,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Легка, словно пушинка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Красивая...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264" y="916744"/>
            <a:ext cx="1085094" cy="1085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93" y="826317"/>
            <a:ext cx="1291841" cy="1291841"/>
          </a:xfrm>
          <a:prstGeom prst="rect">
            <a:avLst/>
          </a:prstGeom>
        </p:spPr>
      </p:pic>
      <p:sp>
        <p:nvSpPr>
          <p:cNvPr id="41" name="Скругленный прямоугольник 40"/>
          <p:cNvSpPr/>
          <p:nvPr/>
        </p:nvSpPr>
        <p:spPr>
          <a:xfrm>
            <a:off x="5265393" y="885535"/>
            <a:ext cx="1235871" cy="112108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Рисунок 4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40685" y="3187556"/>
            <a:ext cx="1067278" cy="1067278"/>
          </a:xfrm>
          <a:prstGeom prst="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6537882" y="3181645"/>
            <a:ext cx="1220870" cy="1062947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327" y="2043913"/>
            <a:ext cx="1070565" cy="1070565"/>
          </a:xfrm>
          <a:prstGeom prst="rect">
            <a:avLst/>
          </a:prstGeom>
        </p:spPr>
      </p:pic>
      <p:sp>
        <p:nvSpPr>
          <p:cNvPr id="39" name="Скругленный прямоугольник 38"/>
          <p:cNvSpPr/>
          <p:nvPr/>
        </p:nvSpPr>
        <p:spPr>
          <a:xfrm>
            <a:off x="3978921" y="2018995"/>
            <a:ext cx="1285520" cy="1075474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Рисунок 4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237" y="3161908"/>
            <a:ext cx="1169755" cy="1169755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311" y="3059790"/>
            <a:ext cx="1290569" cy="1290569"/>
          </a:xfrm>
          <a:prstGeom prst="rect">
            <a:avLst/>
          </a:prstGeom>
        </p:spPr>
      </p:pic>
      <p:sp>
        <p:nvSpPr>
          <p:cNvPr id="38" name="Скругленный прямоугольник 37"/>
          <p:cNvSpPr/>
          <p:nvPr/>
        </p:nvSpPr>
        <p:spPr>
          <a:xfrm>
            <a:off x="3999671" y="3097264"/>
            <a:ext cx="1278861" cy="1111260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286516" y="3121879"/>
            <a:ext cx="1243442" cy="1132375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489576" y="647443"/>
            <a:ext cx="32847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Для сиденья нужен 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Ножки там со всех сторон,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Чтобы быстро отдохнул,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Ты садись скорей на...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65225" y="4264994"/>
            <a:ext cx="1013494" cy="1140181"/>
          </a:xfrm>
          <a:prstGeom prst="rect">
            <a:avLst/>
          </a:prstGeom>
        </p:spPr>
      </p:pic>
      <p:sp>
        <p:nvSpPr>
          <p:cNvPr id="50" name="Прямоугольник 49"/>
          <p:cNvSpPr/>
          <p:nvPr/>
        </p:nvSpPr>
        <p:spPr>
          <a:xfrm>
            <a:off x="380565" y="590726"/>
            <a:ext cx="303819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Я вкусна и тем счастлива,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Получилась я из сливок.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Мною лакомится кот,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Любит кушать весь народ!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3568" y="3172513"/>
            <a:ext cx="1080976" cy="1080976"/>
          </a:xfrm>
          <a:prstGeom prst="rect">
            <a:avLst/>
          </a:prstGeom>
        </p:spPr>
      </p:pic>
      <p:sp>
        <p:nvSpPr>
          <p:cNvPr id="52" name="Прямоугольник 51"/>
          <p:cNvSpPr/>
          <p:nvPr/>
        </p:nvSpPr>
        <p:spPr>
          <a:xfrm>
            <a:off x="245997" y="616656"/>
            <a:ext cx="37264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 диван оно похоже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И на стул немного тоже.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Нам вдвоем сидеть в нём тесно.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b="0" i="0" dirty="0" smtClean="0">
                <a:solidFill>
                  <a:srgbClr val="454545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Догадались? Это…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Рисунок 5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2511" y="5306802"/>
            <a:ext cx="1325625" cy="132562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3466" y="4302801"/>
            <a:ext cx="1167581" cy="1167581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991" y="5301265"/>
            <a:ext cx="1167581" cy="1167581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2871" y="5366002"/>
            <a:ext cx="936839" cy="105394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1039" y="4208524"/>
            <a:ext cx="1269399" cy="1269399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4431" y="3131573"/>
            <a:ext cx="1293326" cy="129332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8249" y="3197185"/>
            <a:ext cx="970086" cy="1091347"/>
          </a:xfrm>
          <a:prstGeom prst="rect">
            <a:avLst/>
          </a:prstGeom>
        </p:spPr>
      </p:pic>
      <p:sp>
        <p:nvSpPr>
          <p:cNvPr id="57" name="Скругленный прямоугольник 56"/>
          <p:cNvSpPr/>
          <p:nvPr/>
        </p:nvSpPr>
        <p:spPr>
          <a:xfrm>
            <a:off x="9082016" y="3118015"/>
            <a:ext cx="1283837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Скругленный прямоугольник 61"/>
          <p:cNvSpPr/>
          <p:nvPr/>
        </p:nvSpPr>
        <p:spPr>
          <a:xfrm>
            <a:off x="10328996" y="4264994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Скругленный прямоугольник 62"/>
          <p:cNvSpPr/>
          <p:nvPr/>
        </p:nvSpPr>
        <p:spPr>
          <a:xfrm>
            <a:off x="7906975" y="4239707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кругленный прямоугольник 55"/>
          <p:cNvSpPr/>
          <p:nvPr/>
        </p:nvSpPr>
        <p:spPr>
          <a:xfrm>
            <a:off x="7886970" y="535425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63"/>
          <p:cNvSpPr/>
          <p:nvPr/>
        </p:nvSpPr>
        <p:spPr>
          <a:xfrm>
            <a:off x="10357454" y="3154246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Скругленный прямоугольник 46"/>
          <p:cNvSpPr/>
          <p:nvPr/>
        </p:nvSpPr>
        <p:spPr>
          <a:xfrm>
            <a:off x="9101041" y="5382320"/>
            <a:ext cx="1220296" cy="1117509"/>
          </a:xfrm>
          <a:prstGeom prst="round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TextBox 64"/>
          <p:cNvSpPr txBox="1"/>
          <p:nvPr/>
        </p:nvSpPr>
        <p:spPr>
          <a:xfrm>
            <a:off x="600885" y="859916"/>
            <a:ext cx="27726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Ты молодец!</a:t>
            </a:r>
          </a:p>
          <a:p>
            <a:pPr algn="ctr"/>
            <a:r>
              <a:rPr lang="ru-RU" sz="2000" b="1" dirty="0" smtClean="0">
                <a:solidFill>
                  <a:srgbClr val="0070C0"/>
                </a:solidFill>
              </a:rPr>
              <a:t>Получи свою награду</a:t>
            </a:r>
            <a:endParaRPr lang="en-US" sz="2000" b="1" dirty="0">
              <a:solidFill>
                <a:srgbClr val="0070C0"/>
              </a:solidFill>
            </a:endParaRPr>
          </a:p>
        </p:txBody>
      </p:sp>
      <p:pic>
        <p:nvPicPr>
          <p:cNvPr id="66" name="Рисунок 6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5323" y="82743"/>
            <a:ext cx="1147460" cy="1067825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4466" y="436834"/>
            <a:ext cx="4618855" cy="4765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348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6" fill="hold">
                      <p:stCondLst>
                        <p:cond delay="indefinite"/>
                      </p:stCondLst>
                      <p:childTnLst>
                        <p:par>
                          <p:cTn id="177" fill="hold">
                            <p:stCondLst>
                              <p:cond delay="0"/>
                            </p:stCondLst>
                            <p:childTnLst>
                              <p:par>
                                <p:cTn id="17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</p:childTnLst>
        </p:cTn>
      </p:par>
    </p:tnLst>
    <p:bldLst>
      <p:bldP spid="31" grpId="0"/>
      <p:bldP spid="34" grpId="0"/>
      <p:bldP spid="34" grpId="1"/>
      <p:bldP spid="36" grpId="0"/>
      <p:bldP spid="36" grpId="1"/>
      <p:bldP spid="41" grpId="0" animBg="1"/>
      <p:bldP spid="40" grpId="0" animBg="1"/>
      <p:bldP spid="39" grpId="0" animBg="1"/>
      <p:bldP spid="38" grpId="0" animBg="1"/>
      <p:bldP spid="18" grpId="0" animBg="1"/>
      <p:bldP spid="48" grpId="0"/>
      <p:bldP spid="48" grpId="1"/>
      <p:bldP spid="50" grpId="0"/>
      <p:bldP spid="50" grpId="1"/>
      <p:bldP spid="52" grpId="0" build="allAtOnce"/>
      <p:bldP spid="57" grpId="0" animBg="1"/>
      <p:bldP spid="62" grpId="0" animBg="1"/>
      <p:bldP spid="63" grpId="0" animBg="1"/>
      <p:bldP spid="56" grpId="0" animBg="1"/>
      <p:bldP spid="64" grpId="0" animBg="1"/>
      <p:bldP spid="4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147</Words>
  <Application>Microsoft Office PowerPoint</Application>
  <PresentationFormat>Широкоэкранный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Алина Макарова</dc:creator>
  <cp:lastModifiedBy>Алина Макарова</cp:lastModifiedBy>
  <cp:revision>7</cp:revision>
  <dcterms:created xsi:type="dcterms:W3CDTF">2024-12-08T18:32:30Z</dcterms:created>
  <dcterms:modified xsi:type="dcterms:W3CDTF">2024-12-08T19:21:55Z</dcterms:modified>
</cp:coreProperties>
</file>