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7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4E59F2F-A272-5446-5CDA-45434C225CF9}" v="59" dt="2025-10-16T08:31:50.06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/>
    <p:restoredTop sz="94645"/>
  </p:normalViewPr>
  <p:slideViewPr>
    <p:cSldViewPr snapToGrid="0">
      <p:cViewPr varScale="1">
        <p:scale>
          <a:sx n="102" d="100"/>
          <a:sy n="102" d="100"/>
        </p:scale>
        <p:origin x="83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otwakarolina" userId="S::kotwakarolina_gmail.com#ext#@slideedu.onmicrosoft.com::298f1f2d-f681-4ed5-99f5-5dd54fa0cf44" providerId="AD" clId="Web-{74E59F2F-A272-5446-5CDA-45434C225CF9}"/>
    <pc:docChg chg="modSld">
      <pc:chgData name="kotwakarolina" userId="S::kotwakarolina_gmail.com#ext#@slideedu.onmicrosoft.com::298f1f2d-f681-4ed5-99f5-5dd54fa0cf44" providerId="AD" clId="Web-{74E59F2F-A272-5446-5CDA-45434C225CF9}" dt="2025-10-16T08:31:49.882" v="22" actId="1076"/>
      <pc:docMkLst>
        <pc:docMk/>
      </pc:docMkLst>
      <pc:sldChg chg="modSp">
        <pc:chgData name="kotwakarolina" userId="S::kotwakarolina_gmail.com#ext#@slideedu.onmicrosoft.com::298f1f2d-f681-4ed5-99f5-5dd54fa0cf44" providerId="AD" clId="Web-{74E59F2F-A272-5446-5CDA-45434C225CF9}" dt="2025-10-16T08:31:49.882" v="22" actId="1076"/>
        <pc:sldMkLst>
          <pc:docMk/>
          <pc:sldMk cId="0" sldId="257"/>
        </pc:sldMkLst>
        <pc:spChg chg="mod">
          <ac:chgData name="kotwakarolina" userId="S::kotwakarolina_gmail.com#ext#@slideedu.onmicrosoft.com::298f1f2d-f681-4ed5-99f5-5dd54fa0cf44" providerId="AD" clId="Web-{74E59F2F-A272-5446-5CDA-45434C225CF9}" dt="2025-10-16T08:31:14.521" v="11" actId="20577"/>
          <ac:spMkLst>
            <pc:docMk/>
            <pc:sldMk cId="0" sldId="257"/>
            <ac:spMk id="6" creationId="{00000000-0000-0000-0000-000000000000}"/>
          </ac:spMkLst>
        </pc:spChg>
        <pc:spChg chg="mod">
          <ac:chgData name="kotwakarolina" userId="S::kotwakarolina_gmail.com#ext#@slideedu.onmicrosoft.com::298f1f2d-f681-4ed5-99f5-5dd54fa0cf44" providerId="AD" clId="Web-{74E59F2F-A272-5446-5CDA-45434C225CF9}" dt="2025-10-16T08:31:05.067" v="8" actId="20577"/>
          <ac:spMkLst>
            <pc:docMk/>
            <pc:sldMk cId="0" sldId="257"/>
            <ac:spMk id="7" creationId="{00000000-0000-0000-0000-000000000000}"/>
          </ac:spMkLst>
        </pc:spChg>
        <pc:spChg chg="mod">
          <ac:chgData name="kotwakarolina" userId="S::kotwakarolina_gmail.com#ext#@slideedu.onmicrosoft.com::298f1f2d-f681-4ed5-99f5-5dd54fa0cf44" providerId="AD" clId="Web-{74E59F2F-A272-5446-5CDA-45434C225CF9}" dt="2025-10-16T08:31:23.865" v="13" actId="20577"/>
          <ac:spMkLst>
            <pc:docMk/>
            <pc:sldMk cId="0" sldId="257"/>
            <ac:spMk id="8" creationId="{00000000-0000-0000-0000-000000000000}"/>
          </ac:spMkLst>
        </pc:spChg>
        <pc:spChg chg="mod">
          <ac:chgData name="kotwakarolina" userId="S::kotwakarolina_gmail.com#ext#@slideedu.onmicrosoft.com::298f1f2d-f681-4ed5-99f5-5dd54fa0cf44" providerId="AD" clId="Web-{74E59F2F-A272-5446-5CDA-45434C225CF9}" dt="2025-10-16T08:31:19.193" v="12" actId="20577"/>
          <ac:spMkLst>
            <pc:docMk/>
            <pc:sldMk cId="0" sldId="257"/>
            <ac:spMk id="9" creationId="{00000000-0000-0000-0000-000000000000}"/>
          </ac:spMkLst>
        </pc:spChg>
        <pc:spChg chg="mod">
          <ac:chgData name="kotwakarolina" userId="S::kotwakarolina_gmail.com#ext#@slideedu.onmicrosoft.com::298f1f2d-f681-4ed5-99f5-5dd54fa0cf44" providerId="AD" clId="Web-{74E59F2F-A272-5446-5CDA-45434C225CF9}" dt="2025-10-16T08:31:00.770" v="4" actId="20577"/>
          <ac:spMkLst>
            <pc:docMk/>
            <pc:sldMk cId="0" sldId="257"/>
            <ac:spMk id="10" creationId="{00000000-0000-0000-0000-000000000000}"/>
          </ac:spMkLst>
        </pc:spChg>
        <pc:spChg chg="mod">
          <ac:chgData name="kotwakarolina" userId="S::kotwakarolina_gmail.com#ext#@slideedu.onmicrosoft.com::298f1f2d-f681-4ed5-99f5-5dd54fa0cf44" providerId="AD" clId="Web-{74E59F2F-A272-5446-5CDA-45434C225CF9}" dt="2025-10-16T08:31:44.303" v="19" actId="20577"/>
          <ac:spMkLst>
            <pc:docMk/>
            <pc:sldMk cId="0" sldId="257"/>
            <ac:spMk id="11" creationId="{00000000-0000-0000-0000-000000000000}"/>
          </ac:spMkLst>
        </pc:spChg>
        <pc:spChg chg="mod">
          <ac:chgData name="kotwakarolina" userId="S::kotwakarolina_gmail.com#ext#@slideedu.onmicrosoft.com::298f1f2d-f681-4ed5-99f5-5dd54fa0cf44" providerId="AD" clId="Web-{74E59F2F-A272-5446-5CDA-45434C225CF9}" dt="2025-10-16T08:31:03.099" v="6" actId="20577"/>
          <ac:spMkLst>
            <pc:docMk/>
            <pc:sldMk cId="0" sldId="257"/>
            <ac:spMk id="12" creationId="{00000000-0000-0000-0000-000000000000}"/>
          </ac:spMkLst>
        </pc:spChg>
        <pc:spChg chg="mod">
          <ac:chgData name="kotwakarolina" userId="S::kotwakarolina_gmail.com#ext#@slideedu.onmicrosoft.com::298f1f2d-f681-4ed5-99f5-5dd54fa0cf44" providerId="AD" clId="Web-{74E59F2F-A272-5446-5CDA-45434C225CF9}" dt="2025-10-16T08:31:28.818" v="14" actId="20577"/>
          <ac:spMkLst>
            <pc:docMk/>
            <pc:sldMk cId="0" sldId="257"/>
            <ac:spMk id="13" creationId="{00000000-0000-0000-0000-000000000000}"/>
          </ac:spMkLst>
        </pc:spChg>
        <pc:spChg chg="mod">
          <ac:chgData name="kotwakarolina" userId="S::kotwakarolina_gmail.com#ext#@slideedu.onmicrosoft.com::298f1f2d-f681-4ed5-99f5-5dd54fa0cf44" providerId="AD" clId="Web-{74E59F2F-A272-5446-5CDA-45434C225CF9}" dt="2025-10-16T08:31:41.553" v="17" actId="20577"/>
          <ac:spMkLst>
            <pc:docMk/>
            <pc:sldMk cId="0" sldId="257"/>
            <ac:spMk id="14" creationId="{00000000-0000-0000-0000-000000000000}"/>
          </ac:spMkLst>
        </pc:spChg>
        <pc:spChg chg="mod">
          <ac:chgData name="kotwakarolina" userId="S::kotwakarolina_gmail.com#ext#@slideedu.onmicrosoft.com::298f1f2d-f681-4ed5-99f5-5dd54fa0cf44" providerId="AD" clId="Web-{74E59F2F-A272-5446-5CDA-45434C225CF9}" dt="2025-10-16T08:31:09.536" v="10" actId="20577"/>
          <ac:spMkLst>
            <pc:docMk/>
            <pc:sldMk cId="0" sldId="257"/>
            <ac:spMk id="15" creationId="{00000000-0000-0000-0000-000000000000}"/>
          </ac:spMkLst>
        </pc:spChg>
        <pc:spChg chg="mod">
          <ac:chgData name="kotwakarolina" userId="S::kotwakarolina_gmail.com#ext#@slideedu.onmicrosoft.com::298f1f2d-f681-4ed5-99f5-5dd54fa0cf44" providerId="AD" clId="Web-{74E59F2F-A272-5446-5CDA-45434C225CF9}" dt="2025-10-16T08:31:46.319" v="21" actId="20577"/>
          <ac:spMkLst>
            <pc:docMk/>
            <pc:sldMk cId="0" sldId="257"/>
            <ac:spMk id="24" creationId="{00000000-0000-0000-0000-000000000000}"/>
          </ac:spMkLst>
        </pc:spChg>
        <pc:spChg chg="mod">
          <ac:chgData name="kotwakarolina" userId="S::kotwakarolina_gmail.com#ext#@slideedu.onmicrosoft.com::298f1f2d-f681-4ed5-99f5-5dd54fa0cf44" providerId="AD" clId="Web-{74E59F2F-A272-5446-5CDA-45434C225CF9}" dt="2025-10-16T08:30:56.348" v="3" actId="20577"/>
          <ac:spMkLst>
            <pc:docMk/>
            <pc:sldMk cId="0" sldId="257"/>
            <ac:spMk id="25" creationId="{00000000-0000-0000-0000-000000000000}"/>
          </ac:spMkLst>
        </pc:spChg>
        <pc:picChg chg="mod">
          <ac:chgData name="kotwakarolina" userId="S::kotwakarolina_gmail.com#ext#@slideedu.onmicrosoft.com::298f1f2d-f681-4ed5-99f5-5dd54fa0cf44" providerId="AD" clId="Web-{74E59F2F-A272-5446-5CDA-45434C225CF9}" dt="2025-10-16T08:31:49.882" v="22" actId="1076"/>
          <ac:picMkLst>
            <pc:docMk/>
            <pc:sldMk cId="0" sldId="257"/>
            <ac:picMk id="26" creationId="{00000000-0000-0000-0000-00000000000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ED88D-2F35-4150-A359-05652F011371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A35C9-BD18-4C13-B086-4545F366633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ED88D-2F35-4150-A359-05652F011371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A35C9-BD18-4C13-B086-4545F366633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ED88D-2F35-4150-A359-05652F011371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A35C9-BD18-4C13-B086-4545F366633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ED88D-2F35-4150-A359-05652F011371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A35C9-BD18-4C13-B086-4545F366633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ED88D-2F35-4150-A359-05652F011371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A35C9-BD18-4C13-B086-4545F366633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ED88D-2F35-4150-A359-05652F011371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A35C9-BD18-4C13-B086-4545F366633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ED88D-2F35-4150-A359-05652F011371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A35C9-BD18-4C13-B086-4545F366633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ED88D-2F35-4150-A359-05652F011371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A35C9-BD18-4C13-B086-4545F366633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ED88D-2F35-4150-A359-05652F011371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A35C9-BD18-4C13-B086-4545F366633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ED88D-2F35-4150-A359-05652F011371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A35C9-BD18-4C13-B086-4545F366633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ED88D-2F35-4150-A359-05652F011371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A35C9-BD18-4C13-B086-4545F366633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ED88D-2F35-4150-A359-05652F011371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4A35C9-BD18-4C13-B086-4545F366633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967"/>
            <a:ext cx="12192000" cy="6863967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37713" y="139959"/>
            <a:ext cx="6526172" cy="652617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775462" y="1816237"/>
            <a:ext cx="485379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ru-RU" sz="2800" dirty="0">
                <a:solidFill>
                  <a:srgbClr val="002060"/>
                </a:solidFill>
                <a:latin typeface="Arial Black"/>
              </a:rPr>
              <a:t>Ż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318514" y="1554627"/>
            <a:ext cx="463218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ru-RU" sz="2800" dirty="0">
                <a:solidFill>
                  <a:srgbClr val="002060"/>
                </a:solidFill>
                <a:latin typeface="Arial Black"/>
              </a:rPr>
              <a:t>Ż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835926" y="5313088"/>
            <a:ext cx="564874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ru-RU" sz="2800" dirty="0">
                <a:solidFill>
                  <a:srgbClr val="002060"/>
                </a:solidFill>
                <a:latin typeface="Arial Black"/>
              </a:rPr>
              <a:t>Ż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145153" y="4266648"/>
            <a:ext cx="473572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ru-RU" sz="2800" dirty="0">
                <a:solidFill>
                  <a:srgbClr val="002060"/>
                </a:solidFill>
                <a:latin typeface="Arial Black"/>
              </a:rPr>
              <a:t>Ż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7702911" y="3575288"/>
            <a:ext cx="520063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ru-RU" sz="2800" dirty="0">
                <a:solidFill>
                  <a:srgbClr val="002060"/>
                </a:solidFill>
                <a:latin typeface="Arial Black"/>
              </a:rPr>
              <a:t>Ż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232411" y="3140947"/>
            <a:ext cx="544863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ru-RU" sz="2800" dirty="0">
                <a:solidFill>
                  <a:srgbClr val="002060"/>
                </a:solidFill>
                <a:latin typeface="Arial Black"/>
              </a:rPr>
              <a:t>Ż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7987677" y="2339457"/>
            <a:ext cx="470593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ru-RU" sz="2800" dirty="0">
                <a:solidFill>
                  <a:srgbClr val="002060"/>
                </a:solidFill>
                <a:latin typeface="Arial Black"/>
              </a:rPr>
              <a:t>Ż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7305260" y="4789868"/>
            <a:ext cx="476471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ru-RU" sz="2800" dirty="0">
                <a:solidFill>
                  <a:srgbClr val="002060"/>
                </a:solidFill>
                <a:latin typeface="Arial Black"/>
              </a:rPr>
              <a:t>Ż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232412" y="1841721"/>
            <a:ext cx="544862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ru-RU" sz="2800" dirty="0">
                <a:solidFill>
                  <a:srgbClr val="002060"/>
                </a:solidFill>
                <a:latin typeface="Arial Black"/>
              </a:rPr>
              <a:t>Ż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6400800" y="783770"/>
            <a:ext cx="447869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ru-RU" sz="2800" dirty="0">
                <a:solidFill>
                  <a:srgbClr val="002060"/>
                </a:solidFill>
                <a:latin typeface="Arial Black"/>
              </a:rPr>
              <a:t>Ż</a:t>
            </a:r>
            <a:endParaRPr lang="en-US" dirty="0"/>
          </a:p>
        </p:txBody>
      </p:sp>
      <p:pic>
        <p:nvPicPr>
          <p:cNvPr id="17" name="паук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508315" y="2485384"/>
            <a:ext cx="1597999" cy="15893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TextBox 23"/>
          <p:cNvSpPr txBox="1"/>
          <p:nvPr/>
        </p:nvSpPr>
        <p:spPr>
          <a:xfrm>
            <a:off x="4077951" y="4689472"/>
            <a:ext cx="447869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ru-RU" sz="2800" dirty="0">
                <a:solidFill>
                  <a:srgbClr val="002060"/>
                </a:solidFill>
                <a:latin typeface="Arial Black"/>
              </a:rPr>
              <a:t>Ż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8692103" y="4165971"/>
            <a:ext cx="447869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ru-RU" sz="2800" dirty="0">
                <a:solidFill>
                  <a:srgbClr val="002060"/>
                </a:solidFill>
                <a:latin typeface="Arial Black"/>
              </a:rPr>
              <a:t>Ż</a:t>
            </a:r>
            <a:endParaRPr lang="ru-RU" sz="28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pic>
        <p:nvPicPr>
          <p:cNvPr id="26" name="Рисунок 2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2502" y="783770"/>
            <a:ext cx="4876190" cy="487619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6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>
                      <p:stCondLst>
                        <p:cond delay="0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4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24" grpId="0"/>
      <p:bldP spid="25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FolderPath xmlns="f2b6131b-628d-405c-9a7f-49f976ea74da" xsi:nil="true"/>
    <DeleteAfter xmlns="f2b6131b-628d-405c-9a7f-49f976ea74da" xsi:nil="true"/>
    <AutoUploadMarker xmlns="f2b6131b-628d-405c-9a7f-49f976ea74da" xsi:nil="true"/>
    <AutoDeleteEnabled xmlns="f2b6131b-628d-405c-9a7f-49f976ea74da">No</AutoDeleteEnabled>
    <UploadSource xmlns="f2b6131b-628d-405c-9a7f-49f976ea74da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8FC03484849DD4F838791533D0789A3" ma:contentTypeVersion="8" ma:contentTypeDescription="Create a new document." ma:contentTypeScope="" ma:versionID="d9d7af0c92768c36a5732f5c822274ec">
  <xsd:schema xmlns:xsd="http://www.w3.org/2001/XMLSchema" xmlns:xs="http://www.w3.org/2001/XMLSchema" xmlns:p="http://schemas.microsoft.com/office/2006/metadata/properties" xmlns:ns2="f2b6131b-628d-405c-9a7f-49f976ea74da" targetNamespace="http://schemas.microsoft.com/office/2006/metadata/properties" ma:root="true" ma:fieldsID="c67fde2562997e4ad3a2fde937917175" ns2:_="">
    <xsd:import namespace="f2b6131b-628d-405c-9a7f-49f976ea74d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AutoDeleteEnabled" minOccurs="0"/>
                <xsd:element ref="ns2:DeleteAfter" minOccurs="0"/>
                <xsd:element ref="ns2:AutoUploadMarker" minOccurs="0"/>
                <xsd:element ref="ns2:UploadSource" minOccurs="0"/>
                <xsd:element ref="ns2:FolderPat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b6131b-628d-405c-9a7f-49f976ea74d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AutoDeleteEnabled" ma:index="11" nillable="true" ma:displayName="AutoDeleteEnabled" ma:default="No" ma:format="RadioButtons" ma:internalName="AutoDeleteEnabled">
      <xsd:simpleType>
        <xsd:restriction base="dms:Choice">
          <xsd:enumeration value="Yes"/>
          <xsd:enumeration value="No"/>
        </xsd:restriction>
      </xsd:simpleType>
    </xsd:element>
    <xsd:element name="DeleteAfter" ma:index="12" nillable="true" ma:displayName="DeleteAfter" ma:format="DateOnly" ma:internalName="DeleteAfter">
      <xsd:simpleType>
        <xsd:restriction base="dms:DateTime"/>
      </xsd:simpleType>
    </xsd:element>
    <xsd:element name="AutoUploadMarker" ma:index="13" nillable="true" ma:displayName="AutoUploadMarker" ma:internalName="AutoUploadMarker">
      <xsd:simpleType>
        <xsd:restriction base="dms:Text">
          <xsd:maxLength value="255"/>
        </xsd:restriction>
      </xsd:simpleType>
    </xsd:element>
    <xsd:element name="UploadSource" ma:index="14" nillable="true" ma:displayName="UploadSource" ma:internalName="UploadSource">
      <xsd:simpleType>
        <xsd:restriction base="dms:Text">
          <xsd:maxLength value="255"/>
        </xsd:restriction>
      </xsd:simpleType>
    </xsd:element>
    <xsd:element name="FolderPath" ma:index="15" nillable="true" ma:displayName="FolderPath" ma:internalName="FolderPath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4BCD2A1-D53A-4230-9D2B-3CDDA61C29F1}">
  <ds:schemaRefs>
    <ds:schemaRef ds:uri="http://schemas.microsoft.com/office/2006/metadata/properties"/>
    <ds:schemaRef ds:uri="http://schemas.microsoft.com/office/infopath/2007/PartnerControls"/>
    <ds:schemaRef ds:uri="f2b6131b-628d-405c-9a7f-49f976ea74da"/>
  </ds:schemaRefs>
</ds:datastoreItem>
</file>

<file path=customXml/itemProps2.xml><?xml version="1.0" encoding="utf-8"?>
<ds:datastoreItem xmlns:ds="http://schemas.openxmlformats.org/officeDocument/2006/customXml" ds:itemID="{8F53BC9F-3520-4A70-8542-9FFE4CABDF6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D9A9817-F0DD-4382-874F-5EA91EF8617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2b6131b-628d-405c-9a7f-49f976ea74d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Тема Office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Администратор</cp:lastModifiedBy>
  <cp:revision>13</cp:revision>
  <dcterms:created xsi:type="dcterms:W3CDTF">2024-04-16T07:15:00Z</dcterms:created>
  <dcterms:modified xsi:type="dcterms:W3CDTF">2025-10-16T08:31:59Z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4E542542B2254A21A228EF1F39EB0087_12</vt:lpwstr>
  </property>
  <property fmtid="{D5CDD505-2E9C-101B-9397-08002B2CF9AE}" pid="3" name="KSOProductBuildVer">
    <vt:lpwstr>1033-12.2.0.17119</vt:lpwstr>
  </property>
  <property fmtid="{D5CDD505-2E9C-101B-9397-08002B2CF9AE}" pid="4" name="ContentTypeId">
    <vt:lpwstr>0x01010038FC03484849DD4F838791533D0789A3</vt:lpwstr>
  </property>
</Properties>
</file>