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50" y="1094102"/>
            <a:ext cx="3655666" cy="36556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