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microsoft.com/office/2007/relationships/media" Target="../media/media2.mp3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3.jp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3000"/>
                    </a14:imgEffect>
                    <a14:imgEffect>
                      <a14:brightnessContrast bright="7000" contrast="7000"/>
                    </a14:imgEffect>
                  </a14:imgLayer>
                </a14:imgProps>
              </a:ext>
            </a:extLst>
          </a:blip>
          <a:srcRect/>
          <a:stretch>
            <a:fillRect t="-79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AAFD58C8-5E57-5C36-AC01-7EC34A72F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2501" y="1823580"/>
            <a:ext cx="1269767" cy="1006638"/>
          </a:xfrm>
          <a:prstGeom prst="rect">
            <a:avLst/>
          </a:prstGeom>
          <a:noFill/>
          <a:effectLst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A52EE6F-3A89-4D54-A001-59E79CC53B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4986" r="52385" b="34301"/>
          <a:stretch/>
        </p:blipFill>
        <p:spPr>
          <a:xfrm>
            <a:off x="4301200" y="1447293"/>
            <a:ext cx="1432707" cy="124366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410F2B8-7D1C-ABE2-FD01-307E3ABCAD7F}"/>
              </a:ext>
            </a:extLst>
          </p:cNvPr>
          <p:cNvSpPr/>
          <p:nvPr/>
        </p:nvSpPr>
        <p:spPr>
          <a:xfrm>
            <a:off x="2064449" y="5890018"/>
            <a:ext cx="8753856" cy="773817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26D9E75-541B-C17E-BEEE-3E3E8E31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012844">
            <a:off x="5857549" y="4074445"/>
            <a:ext cx="519597" cy="5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8C82159-0BE9-B30D-7660-DA24B3A1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3374" y="5872165"/>
            <a:ext cx="716238" cy="8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8CD5B0-3FE2-2030-7417-91CEF75A53B0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14">
            <a:off x="2900049" y="3323737"/>
            <a:ext cx="876832" cy="7516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28FFA9-83E9-924C-54C1-A0F428D715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52177">
            <a:off x="3129116" y="5768939"/>
            <a:ext cx="930565" cy="930565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AF01339-B646-F900-8BA9-84C0DA53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4266" y="5799229"/>
            <a:ext cx="1191879" cy="9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D317F7-7D08-51C7-AA81-B198DF397880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53314">
            <a:off x="3594907" y="4711069"/>
            <a:ext cx="636488" cy="4919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298BD3-6F97-8994-18B9-B88E9F3D94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4479">
            <a:off x="5500723" y="5936380"/>
            <a:ext cx="790475" cy="610978"/>
          </a:xfrm>
          <a:prstGeom prst="rect">
            <a:avLst/>
          </a:prstGeom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E3297AA-1635-E5A2-D824-C1274259F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8620">
            <a:off x="9313962" y="2616196"/>
            <a:ext cx="713315" cy="66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80BC2B52-C9E6-AED7-D910-91142122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7057" y="5998379"/>
            <a:ext cx="713626" cy="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53F3F1-E452-C773-C388-45E3DD5FFA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756" y="5918173"/>
            <a:ext cx="961659" cy="839415"/>
          </a:xfrm>
          <a:prstGeom prst="rect">
            <a:avLst/>
          </a:prstGeom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A9AE32FA-184B-38AD-273B-B3584676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73016" y="3699541"/>
            <a:ext cx="836731" cy="8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D7C2B316-FAA5-6F76-4413-37C02F89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63058" y="5868197"/>
            <a:ext cx="812421" cy="8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AF2F1C93-9C7E-87BA-6B08-A97616F33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00717">
            <a:off x="6844291" y="1307067"/>
            <a:ext cx="475265" cy="8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E53EEC51-D0C5-AC08-5C7D-A69ACA43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753329">
            <a:off x="9313247" y="5741027"/>
            <a:ext cx="586415" cy="1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24D14DBF-199B-E8C7-BFBD-BB803D9C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286" y="615741"/>
            <a:ext cx="2071963" cy="62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50971B-5868-4205-993D-1DC84EC1B1A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08" b="77523" l="25244" r="46023">
                        <a14:backgroundMark x1="31125" y1="63813" x2="35938" y2="66813"/>
                        <a14:backgroundMark x1="40938" y1="73188" x2="33313" y2="77063"/>
                        <a14:backgroundMark x1="25688" y1="69688" x2="27063" y2="74250"/>
                        <a14:backgroundMark x1="27063" y1="74250" x2="27625" y2="74688"/>
                        <a14:backgroundMark x1="28313" y1="75250" x2="34438" y2="77750"/>
                        <a14:backgroundMark x1="32188" y1="76063" x2="33750" y2="76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5" t="66358" r="62590" b="23218"/>
          <a:stretch/>
        </p:blipFill>
        <p:spPr>
          <a:xfrm>
            <a:off x="3211898" y="2706513"/>
            <a:ext cx="1350818" cy="14215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8A6F91-518B-4D21-B9BD-7F47538CB0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80692" r="61153" b="16350"/>
          <a:stretch/>
        </p:blipFill>
        <p:spPr>
          <a:xfrm>
            <a:off x="3071026" y="4609675"/>
            <a:ext cx="1692863" cy="3661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1942A1-7157-D99D-7669-7A891F52CA0F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129590">
            <a:off x="714676" y="825438"/>
            <a:ext cx="605212" cy="5282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7E71D5D-9BCA-475E-9308-27CE06415F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1821" y="6217959"/>
            <a:ext cx="652078" cy="6460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F17D6A8-7B52-4CFF-A640-09F3ED9A7DC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3319" y="1273650"/>
            <a:ext cx="2244110" cy="2302599"/>
          </a:xfrm>
          <a:prstGeom prst="rect">
            <a:avLst/>
          </a:prstGeom>
          <a:effectLst>
            <a:glow rad="457200">
              <a:schemeClr val="bg1">
                <a:alpha val="40000"/>
              </a:schemeClr>
            </a:glow>
          </a:effectLst>
        </p:spPr>
      </p:pic>
      <p:pic>
        <p:nvPicPr>
          <p:cNvPr id="28" name="tab">
            <a:hlinkClick r:id="" action="ppaction://media"/>
            <a:extLst>
              <a:ext uri="{FF2B5EF4-FFF2-40B4-BE49-F238E27FC236}">
                <a16:creationId xmlns:a16="http://schemas.microsoft.com/office/drawing/2014/main" id="{B32E6C64-1F18-4EF5-BCF7-A9FEEACBCF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86797" y="-1166412"/>
            <a:ext cx="487363" cy="487363"/>
          </a:xfrm>
          <a:prstGeom prst="rect">
            <a:avLst/>
          </a:prstGeom>
        </p:spPr>
      </p:pic>
      <p:pic>
        <p:nvPicPr>
          <p:cNvPr id="35" name="tab">
            <a:hlinkClick r:id="" action="ppaction://media"/>
            <a:extLst>
              <a:ext uri="{FF2B5EF4-FFF2-40B4-BE49-F238E27FC236}">
                <a16:creationId xmlns:a16="http://schemas.microsoft.com/office/drawing/2014/main" id="{10DBD65B-C5B5-4265-A31A-A11D91792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86797" y="-1166413"/>
            <a:ext cx="487363" cy="487363"/>
          </a:xfrm>
          <a:prstGeom prst="rect">
            <a:avLst/>
          </a:prstGeom>
        </p:spPr>
      </p:pic>
      <p:pic>
        <p:nvPicPr>
          <p:cNvPr id="36" name="tab">
            <a:hlinkClick r:id="" action="ppaction://media"/>
            <a:extLst>
              <a:ext uri="{FF2B5EF4-FFF2-40B4-BE49-F238E27FC236}">
                <a16:creationId xmlns:a16="http://schemas.microsoft.com/office/drawing/2014/main" id="{B1768A5A-C327-4C92-AF8D-47DFA50D3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92588" y="-1166414"/>
            <a:ext cx="487363" cy="487363"/>
          </a:xfrm>
          <a:prstGeom prst="rect">
            <a:avLst/>
          </a:prstGeom>
        </p:spPr>
      </p:pic>
      <p:pic>
        <p:nvPicPr>
          <p:cNvPr id="37" name="tab">
            <a:hlinkClick r:id="" action="ppaction://media"/>
            <a:extLst>
              <a:ext uri="{FF2B5EF4-FFF2-40B4-BE49-F238E27FC236}">
                <a16:creationId xmlns:a16="http://schemas.microsoft.com/office/drawing/2014/main" id="{59800958-5470-44AF-9B62-E5D3615F10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98379" y="-1166414"/>
            <a:ext cx="487363" cy="487363"/>
          </a:xfrm>
          <a:prstGeom prst="rect">
            <a:avLst/>
          </a:prstGeom>
        </p:spPr>
      </p:pic>
      <p:pic>
        <p:nvPicPr>
          <p:cNvPr id="38" name="tab">
            <a:hlinkClick r:id="" action="ppaction://media"/>
            <a:extLst>
              <a:ext uri="{FF2B5EF4-FFF2-40B4-BE49-F238E27FC236}">
                <a16:creationId xmlns:a16="http://schemas.microsoft.com/office/drawing/2014/main" id="{F8025313-0816-4FA2-9C96-2244D4387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98379" y="-1166414"/>
            <a:ext cx="487363" cy="487363"/>
          </a:xfrm>
          <a:prstGeom prst="rect">
            <a:avLst/>
          </a:prstGeom>
        </p:spPr>
      </p:pic>
      <p:pic>
        <p:nvPicPr>
          <p:cNvPr id="39" name="tab">
            <a:hlinkClick r:id="" action="ppaction://media"/>
            <a:extLst>
              <a:ext uri="{FF2B5EF4-FFF2-40B4-BE49-F238E27FC236}">
                <a16:creationId xmlns:a16="http://schemas.microsoft.com/office/drawing/2014/main" id="{6BD0B524-3FCE-4BA2-876E-EB3FA9CF11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98379" y="-1166416"/>
            <a:ext cx="487363" cy="487363"/>
          </a:xfrm>
          <a:prstGeom prst="rect">
            <a:avLst/>
          </a:prstGeom>
        </p:spPr>
      </p:pic>
      <p:pic>
        <p:nvPicPr>
          <p:cNvPr id="40" name="tab">
            <a:hlinkClick r:id="" action="ppaction://media"/>
            <a:extLst>
              <a:ext uri="{FF2B5EF4-FFF2-40B4-BE49-F238E27FC236}">
                <a16:creationId xmlns:a16="http://schemas.microsoft.com/office/drawing/2014/main" id="{AA711BFC-8D14-4E02-B096-8213EFE86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75215" y="-1149779"/>
            <a:ext cx="487363" cy="487363"/>
          </a:xfrm>
          <a:prstGeom prst="rect">
            <a:avLst/>
          </a:prstGeom>
        </p:spPr>
      </p:pic>
      <p:pic>
        <p:nvPicPr>
          <p:cNvPr id="41" name="tab">
            <a:hlinkClick r:id="" action="ppaction://media"/>
            <a:extLst>
              <a:ext uri="{FF2B5EF4-FFF2-40B4-BE49-F238E27FC236}">
                <a16:creationId xmlns:a16="http://schemas.microsoft.com/office/drawing/2014/main" id="{EDEC8DEB-66DC-4EE7-B950-769D64338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63633" y="-1158100"/>
            <a:ext cx="487363" cy="487363"/>
          </a:xfrm>
          <a:prstGeom prst="rect">
            <a:avLst/>
          </a:prstGeom>
        </p:spPr>
      </p:pic>
      <p:pic>
        <p:nvPicPr>
          <p:cNvPr id="30" name="8dd4dad4b24042d">
            <a:hlinkClick r:id="" action="ppaction://media"/>
            <a:extLst>
              <a:ext uri="{FF2B5EF4-FFF2-40B4-BE49-F238E27FC236}">
                <a16:creationId xmlns:a16="http://schemas.microsoft.com/office/drawing/2014/main" id="{8BB3E354-69B1-4A61-A9E0-F261AD6F13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658706" y="-1171547"/>
            <a:ext cx="487363" cy="4873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F19E8B6-6476-4CAD-B3EF-62ADBD9CBBC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5445052"/>
            <a:ext cx="1554392" cy="1430891"/>
          </a:xfrm>
          <a:prstGeom prst="rect">
            <a:avLst/>
          </a:prstGeom>
        </p:spPr>
      </p:pic>
      <p:pic>
        <p:nvPicPr>
          <p:cNvPr id="42" name="Google Shape;84;p1">
            <a:extLst>
              <a:ext uri="{FF2B5EF4-FFF2-40B4-BE49-F238E27FC236}">
                <a16:creationId xmlns:a16="http://schemas.microsoft.com/office/drawing/2014/main" id="{5CCD9960-061C-4AC6-88E7-ECF7652E33EF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1145503" y="4039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id="{EEFAA50E-A614-4626-AB1A-3ADFCB61BFBC}"/>
              </a:ext>
            </a:extLst>
          </p:cNvPr>
          <p:cNvSpPr/>
          <p:nvPr/>
        </p:nvSpPr>
        <p:spPr>
          <a:xfrm>
            <a:off x="7399848" y="5531581"/>
            <a:ext cx="4650709" cy="11606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Помоги персонажу найти все предмет</a:t>
            </a:r>
            <a:r>
              <a:rPr lang="ru-RU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ы</a:t>
            </a:r>
            <a:endParaRPr lang="uk-UA" dirty="0">
              <a:ln w="0"/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uk-UA" sz="16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найди предмет на слайде и кликни на него , </a:t>
            </a:r>
            <a:r>
              <a:rPr lang="uk-UA" sz="1600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когда все предметы будут найдены-жми на подарок)</a:t>
            </a:r>
          </a:p>
        </p:txBody>
      </p:sp>
    </p:spTree>
    <p:extLst>
      <p:ext uri="{BB962C8B-B14F-4D97-AF65-F5344CB8AC3E}">
        <p14:creationId xmlns:p14="http://schemas.microsoft.com/office/powerpoint/2010/main" val="4261533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6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56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56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5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56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56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356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356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289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24</Words>
  <Application>Microsoft Office PowerPoint</Application>
  <PresentationFormat>Широкий екран</PresentationFormat>
  <Paragraphs>2</Paragraphs>
  <Slides>1</Slides>
  <Notes>0</Notes>
  <HiddenSlides>0</HiddenSlides>
  <MMClips>9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37</cp:revision>
  <dcterms:created xsi:type="dcterms:W3CDTF">2024-02-24T21:38:01Z</dcterms:created>
  <dcterms:modified xsi:type="dcterms:W3CDTF">2024-03-21T20:58:46Z</dcterms:modified>
</cp:coreProperties>
</file>