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7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 descr="Изображение выглядит как графическая вста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957" y="2387978"/>
            <a:ext cx="4253753" cy="425375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  <p:pic>
        <p:nvPicPr>
          <p:cNvPr id="2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200C463-B480-42AA-99C1-711BC81FAB88}"/>
</file>

<file path=customXml/itemProps2.xml><?xml version="1.0" encoding="utf-8"?>
<ds:datastoreItem xmlns:ds="http://schemas.openxmlformats.org/officeDocument/2006/customXml" ds:itemID="{9DEA1DF3-5205-445A-8A19-BC0E2D62ED08}"/>
</file>

<file path=customXml/itemProps3.xml><?xml version="1.0" encoding="utf-8"?>
<ds:datastoreItem xmlns:ds="http://schemas.openxmlformats.org/officeDocument/2006/customXml" ds:itemID="{9D828B3C-02ED-42EE-970B-1213EDF732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5</cp:revision>
  <dcterms:created xsi:type="dcterms:W3CDTF">2024-04-29T10:32:00Z</dcterms:created>
  <dcterms:modified xsi:type="dcterms:W3CDTF">2024-07-05T16:39:01Z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