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4593E-C324-4F7B-A73C-5DB7D01D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1" y="3205018"/>
            <a:ext cx="3131989" cy="3131989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