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2.wdp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microsoft.com/office/2007/relationships/hdphoto" Target="../media/hdphoto3.wdp"/><Relationship Id="rId45" Type="http://schemas.openxmlformats.org/officeDocument/2006/relationships/image" Target="../media/image40.sv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8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1.png"/><Relationship Id="rId20" Type="http://schemas.openxmlformats.org/officeDocument/2006/relationships/image" Target="../media/image17.png"/><Relationship Id="rId4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2C1FA3A-1268-9782-F331-DF456F20C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420"/>
            <a:chOff x="1621172" y="2174214"/>
            <a:chExt cx="2310248" cy="3070420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2056900" y="4536748"/>
              <a:ext cx="14387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Nisko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634676"/>
            <a:chOff x="4474750" y="593175"/>
            <a:chExt cx="3900059" cy="4634676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93587" y="4519965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Wysoko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165979" y="1509608"/>
            <a:ext cx="3564082" cy="3559934"/>
            <a:chOff x="1316434" y="1586974"/>
            <a:chExt cx="3564082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5614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Niebezpiecznie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52494" y="1465895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827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Bezpiecznie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25930" y="1097578"/>
            <a:ext cx="3240955" cy="4028169"/>
            <a:chOff x="1076838" y="1166503"/>
            <a:chExt cx="3240955" cy="4028169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682834" y="4486786"/>
              <a:ext cx="23664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Wchodzić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599585" y="1157526"/>
            <a:ext cx="3392617" cy="3998109"/>
            <a:chOff x="4721199" y="1145570"/>
            <a:chExt cx="3392617" cy="3998109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420968" y="4435793"/>
              <a:ext cx="2212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Schodzić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3249" y="1279152"/>
            <a:ext cx="3006183" cy="3781442"/>
            <a:chOff x="1271331" y="1389198"/>
            <a:chExt cx="3006183" cy="3781442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735634" y="4462754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Budować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517613" y="950205"/>
            <a:ext cx="3626161" cy="4158391"/>
            <a:chOff x="4622340" y="1070041"/>
            <a:chExt cx="3626161" cy="4158391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602980" y="4520546"/>
              <a:ext cx="16648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Burzyć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67985" y="983998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8859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Sprzedawać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5091935" y="1913538"/>
            <a:ext cx="2513910" cy="3200086"/>
            <a:chOff x="4917495" y="1929247"/>
            <a:chExt cx="2513910" cy="3200086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037849" y="4421447"/>
              <a:ext cx="22262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Kupować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2880" y="1621046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Ciężko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00258" y="1217660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Lekko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456468" y="1463662"/>
            <a:ext cx="2671932" cy="3599780"/>
            <a:chOff x="1538498" y="1586514"/>
            <a:chExt cx="2671932" cy="359978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06089" y="4478408"/>
              <a:ext cx="19367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Ciemno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57229" y="1346952"/>
            <a:ext cx="2883763" cy="3784936"/>
            <a:chOff x="4998229" y="1466315"/>
            <a:chExt cx="2883763" cy="378493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18406" y="4543365"/>
              <a:ext cx="14434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Jasno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80814" y="1665827"/>
            <a:ext cx="2688689" cy="3470336"/>
            <a:chOff x="1551938" y="1767772"/>
            <a:chExt cx="2688689" cy="3470336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258077" y="4530222"/>
              <a:ext cx="14387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Nisko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068501" y="701816"/>
            <a:ext cx="2766923" cy="4484326"/>
            <a:chOff x="5111715" y="695924"/>
            <a:chExt cx="2766923" cy="448432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491501" y="4472364"/>
              <a:ext cx="19241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Wysoko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87790" y="1832392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6129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Upaść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01837" y="1367054"/>
            <a:ext cx="3187828" cy="3735829"/>
            <a:chOff x="4928186" y="1429199"/>
            <a:chExt cx="3187828" cy="3735829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036789" y="4457142"/>
              <a:ext cx="29706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Podnieść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się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491631" y="1768413"/>
            <a:ext cx="2719000" cy="3353713"/>
            <a:chOff x="1504742" y="1871683"/>
            <a:chExt cx="2719000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62881" y="4517510"/>
              <a:ext cx="14444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Pusto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260112" y="1524182"/>
            <a:ext cx="2252208" cy="3597944"/>
            <a:chOff x="5304755" y="1620226"/>
            <a:chExt cx="2252208" cy="3597944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771721" y="4510284"/>
              <a:ext cx="1431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Pełno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296252" y="852872"/>
            <a:ext cx="3446183" cy="4226164"/>
            <a:chOff x="1409802" y="1015236"/>
            <a:chExt cx="3446183" cy="422616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234289" y="4533514"/>
              <a:ext cx="17191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Dawać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911436" y="1475583"/>
            <a:ext cx="2960906" cy="3612066"/>
            <a:chOff x="4772312" y="1555572"/>
            <a:chExt cx="2960906" cy="3612066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656704" y="4459752"/>
              <a:ext cx="11921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Brać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503811" y="457268"/>
            <a:ext cx="3277249" cy="4715389"/>
            <a:chOff x="1484120" y="436511"/>
            <a:chExt cx="3277249" cy="4715389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152759" y="4444014"/>
              <a:ext cx="16642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Zgubić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99294" y="178022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517198" y="4442991"/>
              <a:ext cx="18867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Znaleźć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78667" y="1362754"/>
            <a:ext cx="4345328" cy="3735257"/>
            <a:chOff x="596994" y="1436826"/>
            <a:chExt cx="4345328" cy="3735257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4" y="2677638"/>
                <a:ext cx="3327342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1854526" y="4464197"/>
              <a:ext cx="22629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Zaczynać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87375" y="1324563"/>
            <a:ext cx="4345328" cy="3773448"/>
            <a:chOff x="4129515" y="1388423"/>
            <a:chExt cx="4345328" cy="3773448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522208" y="4453985"/>
              <a:ext cx="20152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Kończyć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08780" y="1414642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Głęboko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572939" y="1107393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33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Płytko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58991" y="63164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30</Words>
  <Application>Microsoft Office PowerPoint</Application>
  <PresentationFormat>Широкоэкранный</PresentationFormat>
  <Paragraphs>29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2025-02-18T09:08:09Z</dcterms:created>
  <dcterms:modified xsi:type="dcterms:W3CDTF">2025-07-11T11:07:38Z</dcterms:modified>
</cp:coreProperties>
</file>