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24" Type="http://schemas.openxmlformats.org/officeDocument/2006/relationships/image" Target="../media/image20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15" y="0"/>
            <a:ext cx="12221508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-15415" y="-23896"/>
            <a:ext cx="9423783" cy="688189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3" r="7841"/>
          <a:stretch>
            <a:fillRect/>
          </a:stretch>
        </p:blipFill>
        <p:spPr>
          <a:xfrm flipH="1">
            <a:off x="-195091" y="2517051"/>
            <a:ext cx="3216165" cy="4154080"/>
          </a:xfrm>
          <a:prstGeom prst="rect">
            <a:avLst/>
          </a:prstGeom>
        </p:spPr>
      </p:pic>
      <p:pic>
        <p:nvPicPr>
          <p:cNvPr id="7" name="Р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29" y="538744"/>
            <a:ext cx="1800000" cy="1800000"/>
          </a:xfrm>
          <a:prstGeom prst="rect">
            <a:avLst/>
          </a:prstGeom>
        </p:spPr>
      </p:pic>
      <p:pic>
        <p:nvPicPr>
          <p:cNvPr id="8" name="Р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520178"/>
            <a:ext cx="1800000" cy="1800000"/>
          </a:xfrm>
          <a:prstGeom prst="rect">
            <a:avLst/>
          </a:prstGeom>
        </p:spPr>
      </p:pic>
      <p:pic>
        <p:nvPicPr>
          <p:cNvPr id="9" name="Р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82" y="2404612"/>
            <a:ext cx="2062136" cy="1800000"/>
          </a:xfrm>
          <a:prstGeom prst="rect">
            <a:avLst/>
          </a:prstGeom>
        </p:spPr>
      </p:pic>
      <p:pic>
        <p:nvPicPr>
          <p:cNvPr id="10" name="Р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79" y="2517051"/>
            <a:ext cx="1357581" cy="1800000"/>
          </a:xfrm>
          <a:prstGeom prst="rect">
            <a:avLst/>
          </a:prstGeom>
        </p:spPr>
      </p:pic>
      <p:pic>
        <p:nvPicPr>
          <p:cNvPr id="11" name="Р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264" y="4480212"/>
            <a:ext cx="1780800" cy="1800000"/>
          </a:xfrm>
          <a:prstGeom prst="rect">
            <a:avLst/>
          </a:prstGeom>
        </p:spPr>
      </p:pic>
      <p:pic>
        <p:nvPicPr>
          <p:cNvPr id="1027" name="Р8" descr="D:\Таня работа ІТ\Govorika\Предметы, герои\watermelon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4480212"/>
            <a:ext cx="173901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6" descr="D:\Таня работа ІТ\Govorika\Предметы, герои\ball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573" y="4480212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106" y="4120212"/>
            <a:ext cx="2139037" cy="2520000"/>
          </a:xfrm>
          <a:prstGeom prst="rect">
            <a:avLst/>
          </a:prstGeom>
        </p:spPr>
      </p:pic>
      <p:pic>
        <p:nvPicPr>
          <p:cNvPr id="1029" name="Р1" descr="D:\Таня работа ІТ\Govorika\Предметы, герои\fist-01.pn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t="4145" r="8759" b="21479"/>
          <a:stretch>
            <a:fillRect/>
          </a:stretch>
        </p:blipFill>
        <p:spPr bwMode="auto">
          <a:xfrm>
            <a:off x="1630711" y="520178"/>
            <a:ext cx="186986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52" y="178744"/>
            <a:ext cx="2286154" cy="2520000"/>
          </a:xfrm>
          <a:prstGeom prst="rect">
            <a:avLst/>
          </a:prstGeom>
        </p:spPr>
      </p:pic>
      <p:pic>
        <p:nvPicPr>
          <p:cNvPr id="14" name="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41" y="4120212"/>
            <a:ext cx="2333864" cy="2520000"/>
          </a:xfrm>
          <a:prstGeom prst="rect">
            <a:avLst/>
          </a:prstGeom>
        </p:spPr>
      </p:pic>
      <p:pic>
        <p:nvPicPr>
          <p:cNvPr id="15" name="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148" y="4098690"/>
            <a:ext cx="2189032" cy="2520000"/>
          </a:xfrm>
          <a:prstGeom prst="rect">
            <a:avLst/>
          </a:prstGeom>
        </p:spPr>
      </p:pic>
      <p:pic>
        <p:nvPicPr>
          <p:cNvPr id="16" name="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9"/>
          <a:stretch>
            <a:fillRect/>
          </a:stretch>
        </p:blipFill>
        <p:spPr>
          <a:xfrm>
            <a:off x="5756662" y="2213771"/>
            <a:ext cx="2292816" cy="2430457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361" y="160178"/>
            <a:ext cx="2591405" cy="2520000"/>
          </a:xfrm>
          <a:prstGeom prst="rect">
            <a:avLst/>
          </a:prstGeom>
        </p:spPr>
      </p:pic>
      <p:pic>
        <p:nvPicPr>
          <p:cNvPr id="128" name="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050" y="1989000"/>
            <a:ext cx="2880000" cy="2880000"/>
          </a:xfrm>
          <a:prstGeom prst="rect">
            <a:avLst/>
          </a:prstGeom>
        </p:spPr>
      </p:pic>
      <p:pic>
        <p:nvPicPr>
          <p:cNvPr id="129" name="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51" y="178744"/>
            <a:ext cx="2199382" cy="2520000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71" y="331122"/>
            <a:ext cx="4253446" cy="6171857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9148445" y="2748915"/>
            <a:ext cx="3014980" cy="3014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3729EE3-1092-464F-9230-7E384805C3D1}"/>
</file>

<file path=customXml/itemProps2.xml><?xml version="1.0" encoding="utf-8"?>
<ds:datastoreItem xmlns:ds="http://schemas.openxmlformats.org/officeDocument/2006/customXml" ds:itemID="{04FAA758-AA3E-43A5-91AA-A1C35CB7E530}"/>
</file>

<file path=customXml/itemProps3.xml><?xml version="1.0" encoding="utf-8"?>
<ds:datastoreItem xmlns:ds="http://schemas.openxmlformats.org/officeDocument/2006/customXml" ds:itemID="{BA130E48-1829-46D3-BED0-48BE6FC959B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20</cp:revision>
  <dcterms:created xsi:type="dcterms:W3CDTF">2024-07-08T11:10:25Z</dcterms:created>
  <dcterms:modified xsi:type="dcterms:W3CDTF">2024-12-18T13:45:03Z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ADCAA7057B17455A93EE6A18898AE9E0_12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