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208" y="7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C2DA5E-BFC9-49DE-8EE8-0B5622AB1E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6D191C19-5EC5-4B6E-A2B2-3681F1BCEE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CCC9C9-B7BE-4D8C-B407-AEBC919A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88CE-4A08-42C0-A931-18F77EF9A9AB}" type="datetimeFigureOut">
              <a:rPr lang="LID4096" smtClean="0"/>
              <a:t>8/13/24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A58DE9A-8C2E-4E1A-A2B4-C7464C828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DFF78AC-2594-4FE1-84CF-B03E472CF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8327-D9CF-4502-9A37-AADE74BA56B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81494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E13475-5FA1-4382-B47C-30BDB80F5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F2A80CF-6B24-44AE-91CB-D3D7A6A334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D2DBA9B-3D63-4ABB-AF6B-BBA1A3FBE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88CE-4A08-42C0-A931-18F77EF9A9AB}" type="datetimeFigureOut">
              <a:rPr lang="LID4096" smtClean="0"/>
              <a:t>8/13/24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0A89E6C-D37A-496C-9AB2-2C00D378E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9AAE2D-E146-4212-ABC1-9F9AB24F6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8327-D9CF-4502-9A37-AADE74BA56B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57712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D499DB19-6CCC-4D10-B438-C958F4D3D8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2C19F24-AF2E-4E2A-9430-D28F60129C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F0CF184-25BD-4A45-83AA-D90203D18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88CE-4A08-42C0-A931-18F77EF9A9AB}" type="datetimeFigureOut">
              <a:rPr lang="LID4096" smtClean="0"/>
              <a:t>8/13/24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A78523F-30C5-4BAF-B84C-0076FC82B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F169BC1-8084-4194-A7E0-759CD13DF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8327-D9CF-4502-9A37-AADE74BA56B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17229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E71BA5-B345-4DC3-9C9B-1E455FF54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42CBFC6-E9CC-4AC6-954B-F8281166F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F0E6D3D-AC68-4F80-95F8-C552CD681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88CE-4A08-42C0-A931-18F77EF9A9AB}" type="datetimeFigureOut">
              <a:rPr lang="LID4096" smtClean="0"/>
              <a:t>8/13/24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4768130-280F-4A03-9466-004C2483F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F744ED6-B10B-4B92-BA75-56D4D8408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8327-D9CF-4502-9A37-AADE74BA56B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04383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2C5458-16E9-48F4-8447-4613F1EE8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7869F25-39EA-40B6-8F3F-2D6320CE8D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2BF8DF0-78AD-40D2-8312-720CBD5A5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88CE-4A08-42C0-A931-18F77EF9A9AB}" type="datetimeFigureOut">
              <a:rPr lang="LID4096" smtClean="0"/>
              <a:t>8/13/24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34BD495-1B0B-42FD-B7BB-71F27E7E1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63FAF3A-4C5E-4F3F-AED2-399A98A68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8327-D9CF-4502-9A37-AADE74BA56B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44195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DD3B7-CAEA-415D-B9F2-519179FA9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9DD05CB-5F5A-44B7-A633-CC806F96E9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90045D3-0311-4936-8343-4686CDC0A7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BC1EF08-2EAA-4A60-8F33-D8E4BC342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88CE-4A08-42C0-A931-18F77EF9A9AB}" type="datetimeFigureOut">
              <a:rPr lang="LID4096" smtClean="0"/>
              <a:t>8/13/24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74E1681-66DA-4CC0-8887-E21A636A6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A6B8280-0378-4976-997B-95D4034C5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8327-D9CF-4502-9A37-AADE74BA56B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921178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72B97D-9BBA-46FE-A186-1027B2FB3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CE9A068-2190-44CF-9B5E-6EDCD778DF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60FB29C3-EE3D-4281-BCC4-3FCEB4046E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AD85EBF4-1930-4DC1-880C-DBBAC74161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8783D083-D7AC-4C34-AEDA-0C86951613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C8154012-371E-480B-ADC1-5DE3E4E7D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88CE-4A08-42C0-A931-18F77EF9A9AB}" type="datetimeFigureOut">
              <a:rPr lang="LID4096" smtClean="0"/>
              <a:t>8/13/24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5EE96F1-F765-4FE4-8561-307D78C2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1C635EA-5033-4EF6-833D-076110A9A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8327-D9CF-4502-9A37-AADE74BA56B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82637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96436F-8666-47B0-84E3-22AFE5DB5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A53FF983-65E6-4630-ADD9-27FE4B8B2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88CE-4A08-42C0-A931-18F77EF9A9AB}" type="datetimeFigureOut">
              <a:rPr lang="LID4096" smtClean="0"/>
              <a:t>8/13/24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87399102-244D-48C1-99F1-007327AE9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994CF05-75A0-473D-8E95-1C4F4A273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8327-D9CF-4502-9A37-AADE74BA56B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18118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9E1DCC40-C99F-4A3F-9018-53F9FAAF2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88CE-4A08-42C0-A931-18F77EF9A9AB}" type="datetimeFigureOut">
              <a:rPr lang="LID4096" smtClean="0"/>
              <a:t>8/13/24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B0880BB1-BFB3-4542-BF15-1B2604D7F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67DD4720-541B-418B-88D7-BABEADF03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8327-D9CF-4502-9A37-AADE74BA56B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76465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045E4F-8807-45DC-A452-B36DCEDFE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D961F29-3F72-4F60-B732-BDD8454D86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3F6ED30-7C5C-4795-988A-AA9E645AB4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1DB8F41-95BD-4608-A4C2-8A914B1FC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88CE-4A08-42C0-A931-18F77EF9A9AB}" type="datetimeFigureOut">
              <a:rPr lang="LID4096" smtClean="0"/>
              <a:t>8/13/24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607590A-BC87-43F5-AE0D-9E0F55324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BA922E6-EBAB-42E4-A314-7E8FFF5D9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8327-D9CF-4502-9A37-AADE74BA56B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78383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F12C41-BA52-4A48-BD2B-A459AF757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EFD7D7AC-8DFA-416F-ADF4-93CD9E3578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E2EC514-1514-4758-A2E2-FC218D8043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63531D7-6960-41CF-97BC-0ABC35FA3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88CE-4A08-42C0-A931-18F77EF9A9AB}" type="datetimeFigureOut">
              <a:rPr lang="LID4096" smtClean="0"/>
              <a:t>8/13/24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FE04CFB-BA00-4A66-BB37-791530908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3D02852-CD78-45DD-B1C0-E7A73102C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8327-D9CF-4502-9A37-AADE74BA56B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68673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D93260F-AD39-4E53-A0DC-136DC573F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C02B7FA-9EA3-4034-B084-1D29016B9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7DE50D3-E551-493E-A584-6534A4F1A4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388CE-4A08-42C0-A931-18F77EF9A9AB}" type="datetimeFigureOut">
              <a:rPr lang="LID4096" smtClean="0"/>
              <a:t>8/13/24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9C10435-34FB-45CF-B725-2DE34E6B23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5576FB8-513C-4116-AF4A-60BF7AA6FE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78327-D9CF-4502-9A37-AADE74BA56B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77688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2.wdp"/><Relationship Id="rId18" Type="http://schemas.openxmlformats.org/officeDocument/2006/relationships/image" Target="../media/image15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image" Target="../media/image9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54EF87D-1693-40ED-9588-1C27919B937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9432"/>
            <a:ext cx="12191945" cy="6876861"/>
          </a:xfrm>
          <a:prstGeom prst="rect">
            <a:avLst/>
          </a:prstGeom>
        </p:spPr>
      </p:pic>
      <p:pic>
        <p:nvPicPr>
          <p:cNvPr id="17" name="Google Shape;86;p1" title="gift4.png">
            <a:extLst>
              <a:ext uri="{FF2B5EF4-FFF2-40B4-BE49-F238E27FC236}">
                <a16:creationId xmlns:a16="http://schemas.microsoft.com/office/drawing/2014/main" id="{B231B16A-377F-41AB-834D-902F1277D13F}"/>
              </a:ext>
            </a:extLst>
          </p:cNvPr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1576" y="6041895"/>
            <a:ext cx="1010190" cy="867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F6DE739-B6DE-48A6-A569-C46B68A09A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01" y="2191338"/>
            <a:ext cx="3668106" cy="3668106"/>
          </a:xfrm>
          <a:prstGeom prst="rect">
            <a:avLst/>
          </a:prstGeom>
        </p:spPr>
      </p:pic>
      <p:sp>
        <p:nvSpPr>
          <p:cNvPr id="25" name="Прямокутник: округлені кути 24">
            <a:extLst>
              <a:ext uri="{FF2B5EF4-FFF2-40B4-BE49-F238E27FC236}">
                <a16:creationId xmlns:a16="http://schemas.microsoft.com/office/drawing/2014/main" id="{68BD3510-93AF-4FDE-B7D3-6BBD03A56E6A}"/>
              </a:ext>
            </a:extLst>
          </p:cNvPr>
          <p:cNvSpPr/>
          <p:nvPr/>
        </p:nvSpPr>
        <p:spPr>
          <a:xfrm>
            <a:off x="4138352" y="280632"/>
            <a:ext cx="6981882" cy="6296735"/>
          </a:xfrm>
          <a:prstGeom prst="roundRect">
            <a:avLst/>
          </a:prstGeom>
          <a:solidFill>
            <a:schemeClr val="bg1">
              <a:alpha val="70022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4BF8F4D-D6F8-4765-A50E-55E67B7D49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2062" y="4144925"/>
            <a:ext cx="2520534" cy="252053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540B753-6D7F-4BC8-8FB1-4E81B500FB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2077" y="1206525"/>
            <a:ext cx="2465916" cy="246372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5D62206-F3B5-42AC-9CAD-E0C6BB1EC9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46350" y="274130"/>
            <a:ext cx="2472966" cy="247296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1B6159E-F7DA-4055-94AE-4F1980ABF2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04053" y="174951"/>
            <a:ext cx="1824028" cy="1824028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534D2A0-F3C7-41ED-8C95-60053D4DFA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9790" y="2834434"/>
            <a:ext cx="2186940" cy="219474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9A582B3-8D36-443B-AEB2-7F26E928BC9C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317" y="1829441"/>
            <a:ext cx="2195950" cy="219595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270D3DF-7215-4FD0-9F12-987B9A3C18D1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574" y="4243497"/>
            <a:ext cx="2344455" cy="234445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E33C314-61C5-48E8-9836-A2473F3F9D0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1211" y="1195871"/>
            <a:ext cx="2470428" cy="247042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62461A-20B7-4DF9-82DF-FC29B206D8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5926" y="4131636"/>
            <a:ext cx="2520534" cy="252635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9FE89DC-9CC4-4A0F-A641-F4B2FC948C0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91" y="1835943"/>
            <a:ext cx="2195950" cy="21959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2069330-1BBD-46A4-8715-91C5AFBDF2A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4117" y="270552"/>
            <a:ext cx="2474318" cy="247431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2653D18-E47E-48E3-8735-465BE69888B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96995" y="167065"/>
            <a:ext cx="1824028" cy="182402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FC253EE-200A-475F-9069-AF850C34297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710" y="4232912"/>
            <a:ext cx="2344455" cy="2344455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A2EF172-9382-4CD5-8DE4-29C51974FEF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9564" y="2842243"/>
            <a:ext cx="2186940" cy="218694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ABD5F8F-25E1-48E7-83C2-48424090262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181" y="53676"/>
            <a:ext cx="6727903" cy="6858000"/>
          </a:xfrm>
          <a:prstGeom prst="rect">
            <a:avLst/>
          </a:prstGeom>
        </p:spPr>
      </p:pic>
      <p:pic>
        <p:nvPicPr>
          <p:cNvPr id="3" name="Google Shape;84;p1">
            <a:extLst>
              <a:ext uri="{FF2B5EF4-FFF2-40B4-BE49-F238E27FC236}">
                <a16:creationId xmlns:a16="http://schemas.microsoft.com/office/drawing/2014/main" id="{716F8E81-82B7-96BB-716E-8291C37E4E4F}"/>
              </a:ext>
            </a:extLst>
          </p:cNvPr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11136582" y="11848"/>
            <a:ext cx="997525" cy="927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9735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Лия Добровольская</cp:lastModifiedBy>
  <cp:revision>9</cp:revision>
  <dcterms:created xsi:type="dcterms:W3CDTF">2024-08-12T12:56:02Z</dcterms:created>
  <dcterms:modified xsi:type="dcterms:W3CDTF">2024-08-13T18:10:48Z</dcterms:modified>
</cp:coreProperties>
</file>