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9410" y="2771775"/>
            <a:ext cx="3642360" cy="36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