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693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8" Type="http://schemas.openxmlformats.org/officeDocument/2006/relationships/slideLayout" Target="../slideLayouts/slideLayout7.xml"/><Relationship Id="rId37" Type="http://schemas.openxmlformats.org/officeDocument/2006/relationships/image" Target="../media/image37.png"/><Relationship Id="rId36" Type="http://schemas.openxmlformats.org/officeDocument/2006/relationships/image" Target="../media/image36.png"/><Relationship Id="rId35" Type="http://schemas.microsoft.com/office/2007/relationships/hdphoto" Target="../media/image35.wdp"/><Relationship Id="rId34" Type="http://schemas.openxmlformats.org/officeDocument/2006/relationships/image" Target="../media/image34.png"/><Relationship Id="rId33" Type="http://schemas.microsoft.com/office/2007/relationships/hdphoto" Target="../media/image33.wdp"/><Relationship Id="rId32" Type="http://schemas.openxmlformats.org/officeDocument/2006/relationships/image" Target="../media/image32.png"/><Relationship Id="rId31" Type="http://schemas.microsoft.com/office/2007/relationships/hdphoto" Target="../media/image31.wdp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microsoft.com/office/2007/relationships/hdphoto" Target="../media/image29.wdp"/><Relationship Id="rId28" Type="http://schemas.openxmlformats.org/officeDocument/2006/relationships/image" Target="../media/image28.png"/><Relationship Id="rId27" Type="http://schemas.openxmlformats.org/officeDocument/2006/relationships/image" Target="../media/image27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microsoft.com/office/2007/relationships/hdphoto" Target="../media/image24.wdp"/><Relationship Id="rId23" Type="http://schemas.openxmlformats.org/officeDocument/2006/relationships/image" Target="../media/image23.png"/><Relationship Id="rId22" Type="http://schemas.microsoft.com/office/2007/relationships/hdphoto" Target="../media/image22.wdp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595" y="2615565"/>
            <a:ext cx="3704590" cy="370459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Что нельзя есть/что несъедобное?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Что нельзя читать?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чём  нельзя сидеть?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Что нельзя разбить?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Чем нельзя рисовать?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чём нельзя летать?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Чем нельзя копать?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9DC6DC3-B2A4-4FC6-8BDF-7B5099A0B86B}"/>
</file>

<file path=customXml/itemProps2.xml><?xml version="1.0" encoding="utf-8"?>
<ds:datastoreItem xmlns:ds="http://schemas.openxmlformats.org/officeDocument/2006/customXml" ds:itemID="{2BBEBF26-4498-40F1-A90C-0B0ACC2E63C9}"/>
</file>

<file path=customXml/itemProps3.xml><?xml version="1.0" encoding="utf-8"?>
<ds:datastoreItem xmlns:ds="http://schemas.openxmlformats.org/officeDocument/2006/customXml" ds:itemID="{DF3E5BA7-45D5-4CFE-A31C-4BEDEAD677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Book Antiqua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17</cp:revision>
  <dcterms:created xsi:type="dcterms:W3CDTF">2024-04-20T13:22:00Z</dcterms:created>
  <dcterms:modified xsi:type="dcterms:W3CDTF">2024-06-20T14:32:31Z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