
<file path=[Content_Types].xml><?xml version="1.0" encoding="utf-8"?>
<Types xmlns="http://schemas.openxmlformats.org/package/2006/content-types">
  <Default Extension="jpeg" ContentType="image/jpeg"/>
  <Default Extension="JPG" ContentType="image/.jpg"/>
  <Default Extension="mp3" ContentType="audio/mp3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4.png"/><Relationship Id="rId16" Type="http://schemas.openxmlformats.org/officeDocument/2006/relationships/tags" Target="../tags/tag1.xml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32" y="8269"/>
            <a:ext cx="1405467" cy="1306838"/>
          </a:xfrm>
          <a:prstGeom prst="rect">
            <a:avLst/>
          </a:prstGeom>
        </p:spPr>
      </p:pic>
      <p:pic>
        <p:nvPicPr>
          <p:cNvPr id="27" name="990c65375fa9535e2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6062" y="1315057"/>
            <a:ext cx="487363" cy="487363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0645" y="2968625"/>
            <a:ext cx="3594100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26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6A22FE7-4072-46C7-BCF4-5FA5499C3768}"/>
</file>

<file path=customXml/itemProps2.xml><?xml version="1.0" encoding="utf-8"?>
<ds:datastoreItem xmlns:ds="http://schemas.openxmlformats.org/officeDocument/2006/customXml" ds:itemID="{7C47A63A-5F97-4040-9F28-88C7C61C0FEA}"/>
</file>

<file path=customXml/itemProps3.xml><?xml version="1.0" encoding="utf-8"?>
<ds:datastoreItem xmlns:ds="http://schemas.openxmlformats.org/officeDocument/2006/customXml" ds:itemID="{5E6DEDD6-6F40-4CA1-8ADB-F8CD84A491F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16</cp:revision>
  <dcterms:created xsi:type="dcterms:W3CDTF">2024-04-12T16:40:00Z</dcterms:created>
  <dcterms:modified xsi:type="dcterms:W3CDTF">2024-07-02T22:08:32Z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