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658" y="2643947"/>
            <a:ext cx="3577245" cy="3577245"/>
          </a:xfrm>
          <a:prstGeom prst="rect">
            <a:avLst/>
          </a:prstGeom>
        </p:spPr>
      </p:pic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