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DDAC1F-0A4D-DA45-78F6-F48A3D56A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32" y="3448050"/>
            <a:ext cx="3157018" cy="3157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016FFB06-982C-975F-CEDF-0A738E20F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45" y="4392523"/>
            <a:ext cx="1482050" cy="14820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E53191C9-E30A-1F40-9DFB-27F4C9293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3" y="4457964"/>
            <a:ext cx="1305008" cy="130500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F90B8DFD-B495-A9AF-2E7E-89EAEF164A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4" y="2603034"/>
            <a:ext cx="1283143" cy="128314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B36D9C2-3A9F-3759-CD8C-E94CBFEB4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33" y="2680582"/>
            <a:ext cx="1283143" cy="130093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75D243B-558D-5C39-8F48-908C2D5FE0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7" y="860070"/>
            <a:ext cx="1320601" cy="132060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7E53AA3-99F2-D8EB-1B54-054BB6D1DF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27" y="810418"/>
            <a:ext cx="1447801" cy="144780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68AEE37-B4D5-9094-CA5D-A7D64D277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221" y="862388"/>
            <a:ext cx="1320601" cy="13206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858DDDC-75CA-5CA5-B0D2-1A907DC884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21" y="812736"/>
            <a:ext cx="1447801" cy="144780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7036EDE-AD39-6FA9-EEB1-03699B4305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15" y="864706"/>
            <a:ext cx="1320601" cy="13206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C594F72-3BEF-3538-8301-A64DCAD8F8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49" y="849770"/>
            <a:ext cx="1341199" cy="134119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783409" y="779313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00DBBD-FA5F-C9FE-EB66-6F9F24D6A9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27" y="2667101"/>
            <a:ext cx="1283143" cy="130093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4839E68B-0909-F48D-7714-2FF307876C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60" y="2589447"/>
            <a:ext cx="1283143" cy="128314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C541B8-44EC-5AA2-F37C-1CE1059B08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99" y="2666995"/>
            <a:ext cx="1283143" cy="130093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7CCBBAE-0CA0-2A73-4446-1D3F9E6933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93" y="2653514"/>
            <a:ext cx="1283143" cy="130093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92CFAD18-0B1F-9732-D18F-64CA00D3A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01" b="95117" l="9961" r="89844">
                        <a14:foregroundMark x1="18750" y1="36914" x2="26660" y2="15625"/>
                        <a14:foregroundMark x1="26660" y1="15625" x2="39746" y2="8105"/>
                        <a14:foregroundMark x1="39746" y1="8105" x2="47754" y2="7129"/>
                        <a14:foregroundMark x1="47754" y1="7129" x2="58203" y2="8398"/>
                        <a14:foregroundMark x1="58203" y1="8398" x2="66504" y2="12695"/>
                        <a14:foregroundMark x1="66504" y1="12695" x2="71875" y2="18457"/>
                        <a14:foregroundMark x1="71875" y1="18457" x2="79883" y2="36914"/>
                        <a14:foregroundMark x1="17480" y1="77832" x2="31250" y2="78223"/>
                        <a14:foregroundMark x1="44336" y1="90723" x2="53418" y2="95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131" y="2600374"/>
            <a:ext cx="1283143" cy="1283143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783131" y="2621314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67A92736-11AC-D9DD-DE67-C9ADB924C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18" y="4457964"/>
            <a:ext cx="1305008" cy="1305008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E04A2CCC-EBF2-4809-F950-8C81915566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74" y="4468601"/>
            <a:ext cx="1305008" cy="1305008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лекопитающее, верблюд, Верблюдовые, одногорбый верблюд&#10;&#10;Автоматически созданное описание">
            <a:extLst>
              <a:ext uri="{FF2B5EF4-FFF2-40B4-BE49-F238E27FC236}">
                <a16:creationId xmlns:a16="http://schemas.microsoft.com/office/drawing/2014/main" id="{71A3F46A-8003-A42A-5BC4-4143CC9610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10" y="4448044"/>
            <a:ext cx="1305008" cy="1305008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4" y="2512443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ABB9928-D9F5-93C1-C214-90ADA2611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63" y="4361078"/>
            <a:ext cx="1482050" cy="1482050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804964" y="4457269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684" y="4328989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63" y="-101600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E355CC-D34C-4C4F-8E57-F3B5F4671675}"/>
</file>

<file path=customXml/itemProps2.xml><?xml version="1.0" encoding="utf-8"?>
<ds:datastoreItem xmlns:ds="http://schemas.openxmlformats.org/officeDocument/2006/customXml" ds:itemID="{5F2E1E51-7567-49CB-9642-0F7C9C51EB58}"/>
</file>

<file path=customXml/itemProps3.xml><?xml version="1.0" encoding="utf-8"?>
<ds:datastoreItem xmlns:ds="http://schemas.openxmlformats.org/officeDocument/2006/customXml" ds:itemID="{95D4D960-2E93-451F-BE34-F7C0F72D0CB3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9</cp:revision>
  <dcterms:created xsi:type="dcterms:W3CDTF">2025-01-16T20:07:15Z</dcterms:created>
  <dcterms:modified xsi:type="dcterms:W3CDTF">2025-02-11T10:39:39Z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