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77" y="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911BD-D8A9-41ED-81C7-F546198B2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9ECCFE3-B40D-4EA4-95C2-F95FD382EB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A97341-D120-4E5B-993F-D829C1B39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7F4C45-63F4-4347-843C-743DED2C5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1DB826-8A44-46A9-999F-745F67A3A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0530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71C67-2391-4EF1-932A-9DACB7E8A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1674C0-7B01-4B3E-9FD1-3A1DB827B0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EF8C33-407C-4BD1-98EF-9ABDDB01F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78E3B6-7C86-4BE0-B6FD-B3354FA5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97542B-E9ED-4166-9705-219E44386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8219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42623F-543E-4B5F-BDF8-64440A0EB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065A474-5118-4045-B67F-E8EE873B4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2583DE2-A2E6-4952-9212-682979729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24745E-AD93-4560-B0D8-941692E2A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9D071E-65B2-4230-8444-AB6E4A59F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2318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9E6BF-DB3F-449C-8D57-B7997FD4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76EA76B-33C5-4A4B-948E-8DFD62C5B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99DBC23-966B-431B-A607-3727C5A94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2AAE13-4C6A-4115-BC4A-9CADB5FD7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769DB4-A653-45B3-915C-10A2EA4B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592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1B8A3A-76D1-421A-98A7-77CF273A1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D80A3D-EFA6-4AF5-A348-839591541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E8B8EC-6572-4AC7-94C3-F466F7BDB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5D5F8D-2D75-4D60-8602-3E70B893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854A63-CAF0-40BB-9D29-7ABF3798E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40650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44E59-AC68-49D2-9CB8-956E50B72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435C1E6-7D99-413C-9B06-E2B38EC14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15ECB67-F4A3-4D36-8F8B-04CA5F6F8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AD151DD-43D3-4349-BC8C-7F7A8DC3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3F141BA-5E56-446C-88A7-B1288C7B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4EF6769-B768-4B75-A5FB-237417CB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3160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B3D529-9B16-4917-8FE9-7D9A8AC19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0E15D20-6301-4B7E-A51E-1CC9039C1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4C3387B-61E9-462B-9687-3092409F9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2A807A3-9AD8-4DEB-A55D-4305D95DE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3C897AB-1A2F-4CC8-9B21-9ED4CE6393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46D1C8D-E106-4F0D-8D8C-3BF254DB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62AC241-580C-48B6-9C74-A2D68E62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750B60-04AA-4A60-BCA0-B5F49729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149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34D4B-6B99-47DF-9C26-3628CA909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7A579F-77EB-47E4-B6AF-654C3AE5B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8E8ECDC-EE8F-4118-BFED-1979317F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5D86AD9-16C3-442F-BB03-DEEBD6A3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783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D161CD8-8982-4794-BCF6-63AFD55F7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0794382B-2B49-4BD3-8F1E-AFA3F880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D1124DD-CFC0-47C1-9644-D5CFDB74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8431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311F5-8EA0-49E5-9218-B9773566D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A2A8217-18CE-41B1-8E2E-F242FF3D9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051C6EB-60B0-4695-8B38-36B63B37C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AF8768-4AEE-4F7B-9148-8C13BF6C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A30FF8-C3C1-4E64-8EFC-18ED4E9FD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B32F22-2BC7-444D-BBA3-7FD22AD2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035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BCC9A-257D-49F2-A6ED-183235E40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C41EAE9C-0DBC-4051-8380-5A302958C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283C184-E298-4C64-863F-293629FCB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1EB934A-6B17-41A3-8179-EA56BB07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C7ED76-5186-4D2F-8D46-CAC3D1EE7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1560C-3160-476A-9C6A-69248B13E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900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7B713A9-D6D5-4374-8EF9-9B8239C5D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BA4F5AC-E491-4FA4-B62E-38A250D6D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1A1622-355B-489C-9BE0-B054E461D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F3525-1759-475D-A745-C082B6DAE1EE}" type="datetimeFigureOut">
              <a:rPr lang="uk-UA" smtClean="0"/>
              <a:t>04.08.2024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B9CC9B-0B0C-4868-A836-02EAC34427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C500C0E-F1F5-41FC-98DF-A99D25738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89358-2CA7-4662-8DF0-283642801A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535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F21310-9196-4BA9-961D-86C546A3F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9A77281-208D-6538-2367-821C7AD62250}"/>
              </a:ext>
            </a:extLst>
          </p:cNvPr>
          <p:cNvGrpSpPr/>
          <p:nvPr/>
        </p:nvGrpSpPr>
        <p:grpSpPr>
          <a:xfrm>
            <a:off x="5673880" y="851688"/>
            <a:ext cx="1765738" cy="1761713"/>
            <a:chOff x="5785655" y="711584"/>
            <a:chExt cx="1765738" cy="1761713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322CF94E-26EA-25B7-494B-1542B0224A64}"/>
                </a:ext>
              </a:extLst>
            </p:cNvPr>
            <p:cNvSpPr/>
            <p:nvPr/>
          </p:nvSpPr>
          <p:spPr>
            <a:xfrm>
              <a:off x="5785655" y="711584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2B8C97B-3431-2BF0-E0AF-817A6FB9F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3" b="-4623"/>
            <a:stretch/>
          </p:blipFill>
          <p:spPr>
            <a:xfrm>
              <a:off x="5880079" y="925595"/>
              <a:ext cx="1534510" cy="154770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0FECBB7-EBB1-DDB4-DF47-321E6C654B0C}"/>
              </a:ext>
            </a:extLst>
          </p:cNvPr>
          <p:cNvGrpSpPr/>
          <p:nvPr/>
        </p:nvGrpSpPr>
        <p:grpSpPr>
          <a:xfrm>
            <a:off x="5725511" y="2822201"/>
            <a:ext cx="1765738" cy="1676400"/>
            <a:chOff x="5727220" y="2743198"/>
            <a:chExt cx="1765738" cy="1676400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B1698B1C-E7ED-67A1-A1AC-DF263524D06E}"/>
                </a:ext>
              </a:extLst>
            </p:cNvPr>
            <p:cNvSpPr/>
            <p:nvPr/>
          </p:nvSpPr>
          <p:spPr>
            <a:xfrm>
              <a:off x="5727220" y="274319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6FD58B4-1130-F76F-4EAC-60D6E4C9C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" b="1683"/>
            <a:stretch/>
          </p:blipFill>
          <p:spPr>
            <a:xfrm>
              <a:off x="5945770" y="2957208"/>
              <a:ext cx="1291855" cy="1248379"/>
            </a:xfrm>
            <a:prstGeom prst="rect">
              <a:avLst/>
            </a:prstGeom>
          </p:spPr>
        </p:pic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61B523F3-FDEF-DFB5-CD4A-170AC149EAE7}"/>
              </a:ext>
            </a:extLst>
          </p:cNvPr>
          <p:cNvGrpSpPr/>
          <p:nvPr/>
        </p:nvGrpSpPr>
        <p:grpSpPr>
          <a:xfrm>
            <a:off x="5747067" y="4792714"/>
            <a:ext cx="1765738" cy="1749402"/>
            <a:chOff x="5727220" y="4661318"/>
            <a:chExt cx="1765738" cy="1749402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73E8AA52-1B72-B066-0F96-BA771A137A1F}"/>
                </a:ext>
              </a:extLst>
            </p:cNvPr>
            <p:cNvSpPr/>
            <p:nvPr/>
          </p:nvSpPr>
          <p:spPr>
            <a:xfrm>
              <a:off x="5727220" y="4661318"/>
              <a:ext cx="1765738" cy="16764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F8418A0-4502-6A62-A28A-AF5F53921F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17" b="-3096"/>
            <a:stretch/>
          </p:blipFill>
          <p:spPr>
            <a:xfrm>
              <a:off x="5825875" y="4661318"/>
              <a:ext cx="1645527" cy="1749402"/>
            </a:xfrm>
            <a:prstGeom prst="rect">
              <a:avLst/>
            </a:prstGeom>
          </p:spPr>
        </p:pic>
      </p:grp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8D804C9-DDDF-43CC-1D8C-3D6CB4E02189}"/>
              </a:ext>
            </a:extLst>
          </p:cNvPr>
          <p:cNvSpPr/>
          <p:nvPr/>
        </p:nvSpPr>
        <p:spPr>
          <a:xfrm>
            <a:off x="804182" y="1536434"/>
            <a:ext cx="4033520" cy="4094480"/>
          </a:xfrm>
          <a:prstGeom prst="roundRect">
            <a:avLst>
              <a:gd name="adj" fmla="val 28254"/>
            </a:avLst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39BD740-441A-583C-8B0D-E40ED9ED9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07235" y="2029123"/>
            <a:ext cx="3247929" cy="324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D187778-AE79-0982-E24B-3E5DD39C1C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5187" y="2276856"/>
            <a:ext cx="2867073" cy="2867073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CE3825B-6191-5960-296C-BAC11135F9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9268" y="2448250"/>
            <a:ext cx="2599404" cy="2599404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94484663-8B23-8889-CC93-67DA764DB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29996" y="1839550"/>
            <a:ext cx="3845166" cy="384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FB2766A-1F05-A225-A120-2BC5107694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431" y="2013205"/>
            <a:ext cx="3263847" cy="3263847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DD85CC1A-0701-4969-BFC6-F4FCCA162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6673" y="3157156"/>
            <a:ext cx="3271115" cy="32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4689BE1-AC36-09FC-60C0-9588A221C07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769" b="-3511"/>
          <a:stretch/>
        </p:blipFill>
        <p:spPr>
          <a:xfrm rot="20658260">
            <a:off x="1629529" y="2368570"/>
            <a:ext cx="2455749" cy="2683647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CF3B5A2-2305-FDF6-F3C9-ADB52E50E9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8752" y="2644574"/>
            <a:ext cx="2044332" cy="2044332"/>
          </a:xfrm>
          <a:prstGeom prst="rect">
            <a:avLst/>
          </a:prstGeom>
        </p:spPr>
      </p:pic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CC11EA49-9DBB-4442-9B63-4919D5EBE54D}"/>
              </a:ext>
            </a:extLst>
          </p:cNvPr>
          <p:cNvGrpSpPr/>
          <p:nvPr/>
        </p:nvGrpSpPr>
        <p:grpSpPr>
          <a:xfrm>
            <a:off x="1190083" y="2151694"/>
            <a:ext cx="2872590" cy="2780276"/>
            <a:chOff x="7066903" y="2307756"/>
            <a:chExt cx="2872590" cy="278027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8A37316-3290-EE08-9BCA-ADDA330CC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66903" y="2307756"/>
              <a:ext cx="2872590" cy="2780276"/>
            </a:xfrm>
            <a:prstGeom prst="rect">
              <a:avLst/>
            </a:prstGeom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149D3CBF-C2F1-40C9-AFD4-94C830F5F8D5}"/>
                </a:ext>
              </a:extLst>
            </p:cNvPr>
            <p:cNvSpPr/>
            <p:nvPr/>
          </p:nvSpPr>
          <p:spPr>
            <a:xfrm>
              <a:off x="8167504" y="4216693"/>
              <a:ext cx="312844" cy="328924"/>
            </a:xfrm>
            <a:prstGeom prst="ellips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97973321-43F1-4CFA-888B-1C352D8A8CC9}"/>
                </a:ext>
              </a:extLst>
            </p:cNvPr>
            <p:cNvSpPr/>
            <p:nvPr/>
          </p:nvSpPr>
          <p:spPr>
            <a:xfrm>
              <a:off x="7980443" y="4137597"/>
              <a:ext cx="209911" cy="199536"/>
            </a:xfrm>
            <a:prstGeom prst="ellipse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Хмара 5">
              <a:extLst>
                <a:ext uri="{FF2B5EF4-FFF2-40B4-BE49-F238E27FC236}">
                  <a16:creationId xmlns:a16="http://schemas.microsoft.com/office/drawing/2014/main" id="{246191BB-A1C3-4EC3-9734-A146DE96FABE}"/>
                </a:ext>
              </a:extLst>
            </p:cNvPr>
            <p:cNvSpPr/>
            <p:nvPr/>
          </p:nvSpPr>
          <p:spPr>
            <a:xfrm>
              <a:off x="8387348" y="4216693"/>
              <a:ext cx="1314181" cy="723681"/>
            </a:xfrm>
            <a:prstGeom prst="cloud">
              <a:avLst/>
            </a:prstGeom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Ж-Ж-Ж</a:t>
              </a: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52FB732-363D-497B-A9F8-42E11085A2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034" y="3885"/>
            <a:ext cx="915966" cy="8516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4FF5D42-9B10-48EC-824C-3BD972BEB0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48" y="2109726"/>
            <a:ext cx="3167326" cy="316732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FD869C8-4F7D-486E-A4D2-45840DE9DD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38" y="1523642"/>
            <a:ext cx="3428230" cy="403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30352 -0.0083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69" y="-41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3086 -0.310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-1553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30456 -0.2981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21" y="-1490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32331 -0.023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-118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29922 -0.30833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-15417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80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69 -0.30602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39" y="-15301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30937 0.2469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69" y="12338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0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48148E-6 L 0.31484 -0.29884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1495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32331 -0.02362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-1181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</Words>
  <Application>Microsoft Office PowerPoint</Application>
  <PresentationFormat>Широкий екран</PresentationFormat>
  <Paragraphs>1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2024-08-02T20:43:42Z</dcterms:created>
  <dcterms:modified xsi:type="dcterms:W3CDTF">2024-08-04T17:03:25Z</dcterms:modified>
</cp:coreProperties>
</file>