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E3E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15" Type="http://schemas.openxmlformats.org/officeDocument/2006/relationships/tags" Target="../tags/tag1.xml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6093" cy="6858000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208568" y="-2389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3"/>
          <p:cNvSpPr/>
          <p:nvPr/>
        </p:nvSpPr>
        <p:spPr>
          <a:xfrm>
            <a:off x="983432" y="116632"/>
            <a:ext cx="7560120" cy="6624736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10" y="501091"/>
            <a:ext cx="1800000" cy="180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09" y="2615060"/>
            <a:ext cx="1800000" cy="180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11" y="4759917"/>
            <a:ext cx="1800000" cy="180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4" y="501091"/>
            <a:ext cx="1800000" cy="180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4" y="2529000"/>
            <a:ext cx="1800000" cy="1800000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4059024" y="2731713"/>
            <a:ext cx="1435294" cy="150495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4058890" y="637630"/>
            <a:ext cx="1435294" cy="15049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6321555" y="4948071"/>
            <a:ext cx="1435294" cy="1504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1783362" y="4907442"/>
            <a:ext cx="1435294" cy="1504950"/>
          </a:xfrm>
          <a:prstGeom prst="rect">
            <a:avLst/>
          </a:prstGeom>
        </p:spPr>
      </p:pic>
      <p:grpSp>
        <p:nvGrpSpPr>
          <p:cNvPr id="128" name="Группа 127"/>
          <p:cNvGrpSpPr/>
          <p:nvPr/>
        </p:nvGrpSpPr>
        <p:grpSpPr>
          <a:xfrm>
            <a:off x="6012056" y="4721031"/>
            <a:ext cx="1944216" cy="1910677"/>
            <a:chOff x="-871316" y="5589919"/>
            <a:chExt cx="1944216" cy="1910677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-871316" y="5589919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72361" y="5700596"/>
              <a:ext cx="1800000" cy="1800000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762838" y="4737484"/>
            <a:ext cx="1944216" cy="1877773"/>
            <a:chOff x="-2915852" y="5550113"/>
            <a:chExt cx="1944216" cy="187777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2915852" y="5550113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43744" y="5613175"/>
              <a:ext cx="1800000" cy="1800000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1458582" y="4698598"/>
            <a:ext cx="1944216" cy="1877773"/>
            <a:chOff x="-844469" y="3505146"/>
            <a:chExt cx="1944216" cy="187777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-844469" y="3505146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9208" y="3544032"/>
              <a:ext cx="1800000" cy="1800000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6038882" y="2545302"/>
            <a:ext cx="1972428" cy="1877773"/>
            <a:chOff x="-2915852" y="3470595"/>
            <a:chExt cx="1972428" cy="187777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2915852" y="3470595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43424" y="3509481"/>
              <a:ext cx="1800000" cy="18000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762838" y="2537287"/>
            <a:ext cx="1944216" cy="1877773"/>
            <a:chOff x="-844469" y="1412775"/>
            <a:chExt cx="1944216" cy="187777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-844469" y="1412775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2361" y="1631661"/>
              <a:ext cx="1440000" cy="1440000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1503843" y="2537288"/>
            <a:ext cx="1944216" cy="1877773"/>
            <a:chOff x="-2815532" y="1412776"/>
            <a:chExt cx="1944216" cy="187777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-2815532" y="1412776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43424" y="1490549"/>
              <a:ext cx="1800000" cy="180000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6067094" y="423316"/>
            <a:ext cx="1944216" cy="1877773"/>
            <a:chOff x="-2760494" y="-464997"/>
            <a:chExt cx="1944216" cy="187777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-2760494" y="-464997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43424" y="-426111"/>
              <a:ext cx="1400000" cy="1800000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762838" y="423317"/>
            <a:ext cx="1944216" cy="1877773"/>
            <a:chOff x="-580434" y="-464997"/>
            <a:chExt cx="1944216" cy="1877773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-580434" y="-464997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2212" y="-387224"/>
              <a:ext cx="1787772" cy="180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458582" y="423318"/>
            <a:ext cx="1944216" cy="1877773"/>
            <a:chOff x="5303552" y="2786857"/>
            <a:chExt cx="1944216" cy="187777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303552" y="2786857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23090">
              <a:off x="5303552" y="3314894"/>
              <a:ext cx="1800000" cy="877500"/>
            </a:xfrm>
            <a:prstGeom prst="rect">
              <a:avLst/>
            </a:prstGeom>
          </p:spPr>
        </p:pic>
      </p:grpSp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636000" y="2498725"/>
            <a:ext cx="3453130" cy="3453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B4D17A7-B88E-477A-A88B-7B0A272B85FA}"/>
</file>

<file path=customXml/itemProps2.xml><?xml version="1.0" encoding="utf-8"?>
<ds:datastoreItem xmlns:ds="http://schemas.openxmlformats.org/officeDocument/2006/customXml" ds:itemID="{70B460F7-9050-4518-89CE-3EB0EF2CF33D}"/>
</file>

<file path=customXml/itemProps3.xml><?xml version="1.0" encoding="utf-8"?>
<ds:datastoreItem xmlns:ds="http://schemas.openxmlformats.org/officeDocument/2006/customXml" ds:itemID="{D0FC4A72-1E1D-46A2-9534-BBFAFF2489C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2024-07-02T21:53:47Z</dcterms:created>
  <dcterms:modified xsi:type="dcterms:W3CDTF">2024-07-02T21:54:01Z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449B5F3E108648A8B15C1AC7F1BDA7A8_12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