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microsoft.com/office/2007/relationships/hdphoto" Target="../media/image2.wdp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235" y="2909570"/>
            <a:ext cx="3352165" cy="33521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FA97AD5-5A29-476C-9BAD-1723517F1F0C}"/>
</file>

<file path=customXml/itemProps2.xml><?xml version="1.0" encoding="utf-8"?>
<ds:datastoreItem xmlns:ds="http://schemas.openxmlformats.org/officeDocument/2006/customXml" ds:itemID="{0187CF36-81EC-4AC9-AC8A-50F67E992F84}"/>
</file>

<file path=customXml/itemProps3.xml><?xml version="1.0" encoding="utf-8"?>
<ds:datastoreItem xmlns:ds="http://schemas.openxmlformats.org/officeDocument/2006/customXml" ds:itemID="{0EC999C0-494E-4BA1-ADA9-634F00C0ACE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