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53796-4F0E-4FD6-BBEA-8197EE869212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80DA-7D44-44D6-BF65-0353E7693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B180DA-7D44-44D6-BF65-0353E7693F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06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2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5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693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87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7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4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3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17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511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63E1-BF56-4AF3-BAEB-7DD2FD24AA64}" type="datetimeFigureOut">
              <a:rPr lang="ru-RU" smtClean="0"/>
              <a:t>11.06.2025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B5A30-34E1-41A2-BD30-5B00144329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99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23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825" y="585010"/>
            <a:ext cx="1508125" cy="150812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60" y="588860"/>
            <a:ext cx="1508125" cy="150812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565992"/>
            <a:ext cx="1508125" cy="15081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79" y="2232747"/>
            <a:ext cx="1508125" cy="150812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445" y="2311558"/>
            <a:ext cx="1508125" cy="150812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320" y="4072869"/>
            <a:ext cx="1508125" cy="150812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24" y="2408089"/>
            <a:ext cx="1508125" cy="150812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6" y="4141700"/>
            <a:ext cx="1508125" cy="1508125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0" r="27403"/>
          <a:stretch/>
        </p:blipFill>
        <p:spPr>
          <a:xfrm>
            <a:off x="6442209" y="1197700"/>
            <a:ext cx="2078183" cy="46755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19" y="3422367"/>
            <a:ext cx="3058463" cy="30584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49386" y="542963"/>
            <a:ext cx="1634836" cy="1537855"/>
            <a:chOff x="235526" y="572675"/>
            <a:chExt cx="1634836" cy="1537855"/>
          </a:xfrm>
        </p:grpSpPr>
        <p:sp>
          <p:nvSpPr>
            <p:cNvPr id="7" name="Овал 6"/>
            <p:cNvSpPr/>
            <p:nvPr/>
          </p:nvSpPr>
          <p:spPr>
            <a:xfrm>
              <a:off x="235526" y="57267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5" y="645983"/>
              <a:ext cx="1348784" cy="1348784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2070824" y="584574"/>
            <a:ext cx="1634836" cy="1537855"/>
            <a:chOff x="2119746" y="551448"/>
            <a:chExt cx="1634836" cy="1537855"/>
          </a:xfrm>
        </p:grpSpPr>
        <p:sp>
          <p:nvSpPr>
            <p:cNvPr id="8" name="Овал 7"/>
            <p:cNvSpPr/>
            <p:nvPr/>
          </p:nvSpPr>
          <p:spPr>
            <a:xfrm>
              <a:off x="2119746" y="551448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56601" y="982051"/>
              <a:ext cx="1209618" cy="692014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3985969" y="537044"/>
            <a:ext cx="1634836" cy="1577874"/>
            <a:chOff x="4003966" y="532657"/>
            <a:chExt cx="1634836" cy="1577874"/>
          </a:xfrm>
        </p:grpSpPr>
        <p:sp>
          <p:nvSpPr>
            <p:cNvPr id="10" name="Овал 9"/>
            <p:cNvSpPr/>
            <p:nvPr/>
          </p:nvSpPr>
          <p:spPr>
            <a:xfrm>
              <a:off x="4003966" y="572676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9781" y="532657"/>
              <a:ext cx="1443206" cy="144320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067833" y="2354090"/>
            <a:ext cx="1634836" cy="1537855"/>
            <a:chOff x="2119746" y="2272011"/>
            <a:chExt cx="1634836" cy="1537855"/>
          </a:xfrm>
        </p:grpSpPr>
        <p:sp>
          <p:nvSpPr>
            <p:cNvPr id="11" name="Овал 10"/>
            <p:cNvSpPr/>
            <p:nvPr/>
          </p:nvSpPr>
          <p:spPr>
            <a:xfrm>
              <a:off x="2119746" y="227201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8229" y="2325982"/>
              <a:ext cx="1419786" cy="1419786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3985969" y="2346238"/>
            <a:ext cx="1634836" cy="1545707"/>
            <a:chOff x="4003966" y="2218170"/>
            <a:chExt cx="1634836" cy="1545707"/>
          </a:xfrm>
        </p:grpSpPr>
        <p:sp>
          <p:nvSpPr>
            <p:cNvPr id="12" name="Овал 11"/>
            <p:cNvSpPr/>
            <p:nvPr/>
          </p:nvSpPr>
          <p:spPr>
            <a:xfrm>
              <a:off x="4003966" y="22181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4862" y="2255752"/>
              <a:ext cx="1508125" cy="1508125"/>
            </a:xfrm>
            <a:prstGeom prst="rect">
              <a:avLst/>
            </a:prstGeom>
          </p:spPr>
        </p:pic>
      </p:grpSp>
      <p:pic>
        <p:nvPicPr>
          <p:cNvPr id="44" name="Рисунок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394" y="4118907"/>
            <a:ext cx="1508125" cy="1508125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2095070" y="4062846"/>
            <a:ext cx="1634836" cy="1537855"/>
            <a:chOff x="2119746" y="3901941"/>
            <a:chExt cx="1634836" cy="1537855"/>
          </a:xfrm>
        </p:grpSpPr>
        <p:sp>
          <p:nvSpPr>
            <p:cNvPr id="13" name="Овал 12"/>
            <p:cNvSpPr/>
            <p:nvPr/>
          </p:nvSpPr>
          <p:spPr>
            <a:xfrm>
              <a:off x="2119746" y="3901941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37" y="3980795"/>
              <a:ext cx="1380146" cy="1380146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3990704" y="4084051"/>
            <a:ext cx="1634836" cy="1537855"/>
            <a:chOff x="4003966" y="3962252"/>
            <a:chExt cx="1634836" cy="1537855"/>
          </a:xfrm>
        </p:grpSpPr>
        <p:sp>
          <p:nvSpPr>
            <p:cNvPr id="15" name="Овал 14"/>
            <p:cNvSpPr/>
            <p:nvPr/>
          </p:nvSpPr>
          <p:spPr>
            <a:xfrm>
              <a:off x="4003966" y="3962252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72734" y="4289196"/>
              <a:ext cx="1288475" cy="966356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199436" y="4101875"/>
            <a:ext cx="1634836" cy="1566135"/>
            <a:chOff x="182299" y="4111970"/>
            <a:chExt cx="1634836" cy="1566135"/>
          </a:xfrm>
        </p:grpSpPr>
        <p:sp>
          <p:nvSpPr>
            <p:cNvPr id="14" name="Овал 13"/>
            <p:cNvSpPr/>
            <p:nvPr/>
          </p:nvSpPr>
          <p:spPr>
            <a:xfrm>
              <a:off x="182299" y="4111970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25" r="47778"/>
            <a:stretch/>
          </p:blipFill>
          <p:spPr>
            <a:xfrm rot="19668177">
              <a:off x="656558" y="4169980"/>
              <a:ext cx="652999" cy="1508125"/>
            </a:xfrm>
            <a:prstGeom prst="rect">
              <a:avLst/>
            </a:prstGeom>
          </p:spPr>
        </p:pic>
      </p:grpSp>
      <p:pic>
        <p:nvPicPr>
          <p:cNvPr id="47" name="Рисунок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41" y="1378299"/>
            <a:ext cx="3348037" cy="334803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6" r="13857"/>
          <a:stretch/>
        </p:blipFill>
        <p:spPr>
          <a:xfrm>
            <a:off x="11476792" y="864829"/>
            <a:ext cx="629726" cy="910449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97439C3-CF07-7325-B86D-085935707C30}"/>
              </a:ext>
            </a:extLst>
          </p:cNvPr>
          <p:cNvGrpSpPr/>
          <p:nvPr/>
        </p:nvGrpSpPr>
        <p:grpSpPr>
          <a:xfrm>
            <a:off x="219012" y="2312475"/>
            <a:ext cx="1634836" cy="1577017"/>
            <a:chOff x="43439" y="5966383"/>
            <a:chExt cx="1634836" cy="1577017"/>
          </a:xfrm>
        </p:grpSpPr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279C898C-5B58-076C-8A52-D5E529F45B87}"/>
                </a:ext>
              </a:extLst>
            </p:cNvPr>
            <p:cNvSpPr/>
            <p:nvPr/>
          </p:nvSpPr>
          <p:spPr>
            <a:xfrm>
              <a:off x="43439" y="6005545"/>
              <a:ext cx="1634836" cy="15378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графическая вста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0C134ED-C54C-4089-46AB-D7A1F4CD8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318" y="5966383"/>
              <a:ext cx="1393969" cy="15271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786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51719 0.408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59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37045 0.412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1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0.21381 0.41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36693 0.16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46" y="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11111E-6 L 0.22058 0.1495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36732 -0.1013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-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81481E-6 L 0.21536 -0.0812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52682 -0.0898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1" y="-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0.51484 0.1738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42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8022438-4B0D-4728-BCC7-727A9A6A9174}"/>
</file>

<file path=customXml/itemProps2.xml><?xml version="1.0" encoding="utf-8"?>
<ds:datastoreItem xmlns:ds="http://schemas.openxmlformats.org/officeDocument/2006/customXml" ds:itemID="{D797E2FD-7753-42B0-B054-57DA58D21365}"/>
</file>

<file path=customXml/itemProps3.xml><?xml version="1.0" encoding="utf-8"?>
<ds:datastoreItem xmlns:ds="http://schemas.openxmlformats.org/officeDocument/2006/customXml" ds:itemID="{85126BB8-5951-4EFE-925E-293A593D3A40}"/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2024-08-01T06:28:00Z</dcterms:created>
  <dcterms:modified xsi:type="dcterms:W3CDTF">2025-06-11T08:18:57Z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