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2" d="100"/>
          <a:sy n="102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80531"/>
            <a:chOff x="79824" y="1313975"/>
            <a:chExt cx="3756674" cy="1480531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птицы улетают на юг.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после дождя на небе можно увидеть радугу.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жарко.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Летом животные готовятся к зиме.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Летом у школьников каникулы.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16334" y="5274269"/>
            <a:ext cx="3756674" cy="1527440"/>
            <a:chOff x="3716334" y="5274269"/>
            <a:chExt cx="3756674" cy="1527440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16334" y="6093823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в лесу много ягод.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Январь – первый летний месяц.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звенит капель.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932680" y="2644140"/>
            <a:ext cx="2540635" cy="254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2024-04-15T09:19:00Z</dcterms:created>
  <dcterms:modified xsi:type="dcterms:W3CDTF">2024-06-20T13:55:28Z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