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пальто, зарисовка, м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1" y="472439"/>
            <a:ext cx="1870372" cy="187037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71" y="4369335"/>
            <a:ext cx="2189229" cy="21892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6" y="2500135"/>
            <a:ext cx="1946980" cy="1946980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389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058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2751" y="53111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7171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617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286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4470" y="53530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7893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845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514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2861" y="52294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6561" y="76949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8227" y="242633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4916" y="395279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0809" y="25394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0548" y="276331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6895" y="242633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3584" y="395279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7973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1580" y="275922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5563" y="242633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2252" y="395279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9876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6823" y="276758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2217" y="442610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8906" y="595256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1367" y="451888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2703" y="4753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7776" y="443112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4465" y="595758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8153" y="4542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0940" y="478002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3335" y="44361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0024" y="59626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5090" y="45223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3353" y="47404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4465" y="2342515"/>
            <a:ext cx="3521710" cy="352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2024-05-06T15:26:00Z</dcterms:created>
  <dcterms:modified xsi:type="dcterms:W3CDTF">2024-07-04T15:49:10Z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</Properties>
</file>