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07FB72-ED1C-5FE6-9565-71E2D0D17163}" v="19" dt="2025-10-13T14:11:14.8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238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yta.marianna" userId="S::syta.marianna_gmail.com#ext#@slideedu.onmicrosoft.com::df3fcb8e-702e-40fc-ad48-093d0405acb5" providerId="AD" clId="Web-{6F07FB72-ED1C-5FE6-9565-71E2D0D17163}"/>
    <pc:docChg chg="modSld">
      <pc:chgData name="syta.marianna" userId="S::syta.marianna_gmail.com#ext#@slideedu.onmicrosoft.com::df3fcb8e-702e-40fc-ad48-093d0405acb5" providerId="AD" clId="Web-{6F07FB72-ED1C-5FE6-9565-71E2D0D17163}" dt="2025-10-13T14:11:14.864" v="17" actId="1076"/>
      <pc:docMkLst>
        <pc:docMk/>
      </pc:docMkLst>
      <pc:sldChg chg="modSp">
        <pc:chgData name="syta.marianna" userId="S::syta.marianna_gmail.com#ext#@slideedu.onmicrosoft.com::df3fcb8e-702e-40fc-ad48-093d0405acb5" providerId="AD" clId="Web-{6F07FB72-ED1C-5FE6-9565-71E2D0D17163}" dt="2025-10-13T14:11:14.864" v="17" actId="1076"/>
        <pc:sldMkLst>
          <pc:docMk/>
          <pc:sldMk cId="0" sldId="257"/>
        </pc:sldMkLst>
        <pc:picChg chg="mod">
          <ac:chgData name="syta.marianna" userId="S::syta.marianna_gmail.com#ext#@slideedu.onmicrosoft.com::df3fcb8e-702e-40fc-ad48-093d0405acb5" providerId="AD" clId="Web-{6F07FB72-ED1C-5FE6-9565-71E2D0D17163}" dt="2025-10-13T14:10:49.770" v="6" actId="1076"/>
          <ac:picMkLst>
            <pc:docMk/>
            <pc:sldMk cId="0" sldId="257"/>
            <ac:picMk id="36" creationId="{00000000-0000-0000-0000-000000000000}"/>
          </ac:picMkLst>
        </pc:picChg>
        <pc:picChg chg="mod">
          <ac:chgData name="syta.marianna" userId="S::syta.marianna_gmail.com#ext#@slideedu.onmicrosoft.com::df3fcb8e-702e-40fc-ad48-093d0405acb5" providerId="AD" clId="Web-{6F07FB72-ED1C-5FE6-9565-71E2D0D17163}" dt="2025-10-13T14:10:57.176" v="10" actId="1076"/>
          <ac:picMkLst>
            <pc:docMk/>
            <pc:sldMk cId="0" sldId="257"/>
            <ac:picMk id="40" creationId="{00000000-0000-0000-0000-000000000000}"/>
          </ac:picMkLst>
        </pc:picChg>
        <pc:picChg chg="mod">
          <ac:chgData name="syta.marianna" userId="S::syta.marianna_gmail.com#ext#@slideedu.onmicrosoft.com::df3fcb8e-702e-40fc-ad48-093d0405acb5" providerId="AD" clId="Web-{6F07FB72-ED1C-5FE6-9565-71E2D0D17163}" dt="2025-10-13T14:11:07.879" v="14" actId="14100"/>
          <ac:picMkLst>
            <pc:docMk/>
            <pc:sldMk cId="0" sldId="257"/>
            <ac:picMk id="48" creationId="{00000000-0000-0000-0000-000000000000}"/>
          </ac:picMkLst>
        </pc:picChg>
        <pc:picChg chg="mod">
          <ac:chgData name="syta.marianna" userId="S::syta.marianna_gmail.com#ext#@slideedu.onmicrosoft.com::df3fcb8e-702e-40fc-ad48-093d0405acb5" providerId="AD" clId="Web-{6F07FB72-ED1C-5FE6-9565-71E2D0D17163}" dt="2025-10-13T14:11:12.207" v="16" actId="1076"/>
          <ac:picMkLst>
            <pc:docMk/>
            <pc:sldMk cId="0" sldId="257"/>
            <ac:picMk id="52" creationId="{00000000-0000-0000-0000-000000000000}"/>
          </ac:picMkLst>
        </pc:picChg>
        <pc:picChg chg="mod">
          <ac:chgData name="syta.marianna" userId="S::syta.marianna_gmail.com#ext#@slideedu.onmicrosoft.com::df3fcb8e-702e-40fc-ad48-093d0405acb5" providerId="AD" clId="Web-{6F07FB72-ED1C-5FE6-9565-71E2D0D17163}" dt="2025-10-13T14:11:14.864" v="17" actId="1076"/>
          <ac:picMkLst>
            <pc:docMk/>
            <pc:sldMk cId="0" sldId="257"/>
            <ac:picMk id="56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14224-9423-4EC8-94B3-434C2CA089F3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245394" y="205508"/>
            <a:ext cx="8547623" cy="6446981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Прямоугольник: скругленные углы 1"/>
          <p:cNvSpPr/>
          <p:nvPr/>
        </p:nvSpPr>
        <p:spPr>
          <a:xfrm>
            <a:off x="3521677" y="414337"/>
            <a:ext cx="1995055" cy="61883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СТАРТ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 descr="Изображение выглядит как цветок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93" y="2290616"/>
            <a:ext cx="3182302" cy="2518255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катание на сноуборде, искусство, дизайн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673" y="1554019"/>
            <a:ext cx="4297218" cy="4297218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млекопитающее, олений рог, рог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5032" y="2131090"/>
            <a:ext cx="3433414" cy="3433414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зарисовка, рисунок, лошадь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796" y="1826524"/>
            <a:ext cx="3882222" cy="3882222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шляпа, головной убор, одежда, Панама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92" y="2460532"/>
            <a:ext cx="3405131" cy="2553848"/>
          </a:xfrm>
          <a:prstGeom prst="rect">
            <a:avLst/>
          </a:prstGeom>
        </p:spPr>
      </p:pic>
      <p:pic>
        <p:nvPicPr>
          <p:cNvPr id="6" name="Picture 5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8777605" y="2616835"/>
            <a:ext cx="3397885" cy="3397885"/>
          </a:xfrm>
          <a:prstGeom prst="rect">
            <a:avLst/>
          </a:prstGeom>
        </p:spPr>
      </p:pic>
      <p:pic>
        <p:nvPicPr>
          <p:cNvPr id="9" name="Рисунок 8" descr="Изображение выглядит как кухонный прибор, устройство, Бытовая техника, холодильник&#10;&#10;Автоматически созданное описание">
            <a:extLst>
              <a:ext uri="{FF2B5EF4-FFF2-40B4-BE49-F238E27FC236}">
                <a16:creationId xmlns:a16="http://schemas.microsoft.com/office/drawing/2014/main" id="{62730DC6-93EB-2659-5E5D-F8617CCB657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204" y="1769054"/>
            <a:ext cx="3786780" cy="3786780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инструмент, молоток&#10;&#10;Автоматически созданное описание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084" y="2040353"/>
            <a:ext cx="3498475" cy="3498475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желтый, снимок экрана, свет, Янтарь&#10;&#10;Содержимое, созданное искусственным интеллектом, может быть неверным.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08554" y="2596879"/>
            <a:ext cx="2132026" cy="2132026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слон, млекопитающее, Слоны и мамонты, Индийский слон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59" y="1824715"/>
            <a:ext cx="3882222" cy="3882222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Мобильный телефон, Портативное устройство связи, Мобильное устройство, Устройство связи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732" y="2368451"/>
            <a:ext cx="2886687" cy="2886687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мультфильм, графическая встав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017" y="1872462"/>
            <a:ext cx="3260890" cy="3260890"/>
          </a:xfrm>
          <a:prstGeom prst="rect">
            <a:avLst/>
          </a:prstGeom>
        </p:spPr>
      </p:pic>
      <p:pic>
        <p:nvPicPr>
          <p:cNvPr id="48" name="Рисунок 47" descr="Изображение выглядит как цветок, растение, лепесток, Цветоножка&#10;&#10;Автоматически созданное описание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100" y="2132020"/>
            <a:ext cx="3450111" cy="3424541"/>
          </a:xfrm>
          <a:prstGeom prst="rect">
            <a:avLst/>
          </a:prstGeom>
        </p:spPr>
      </p:pic>
      <p:pic>
        <p:nvPicPr>
          <p:cNvPr id="50" name="Рисунок 49" descr="Изображение выглядит как мебель, стул&#10;&#10;Автоматически созданное описание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905" y="1834842"/>
            <a:ext cx="3112386" cy="3501434"/>
          </a:xfrm>
          <a:prstGeom prst="rect">
            <a:avLst/>
          </a:prstGeom>
        </p:spPr>
      </p:pic>
      <p:pic>
        <p:nvPicPr>
          <p:cNvPr id="52" name="Рисунок 51" descr="Изображение выглядит как обувь, красный, Карминный цвет, башмак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051" y="2270074"/>
            <a:ext cx="3154000" cy="3154000"/>
          </a:xfrm>
          <a:prstGeom prst="rect">
            <a:avLst/>
          </a:prstGeom>
        </p:spPr>
      </p:pic>
      <p:pic>
        <p:nvPicPr>
          <p:cNvPr id="54" name="Рисунок 53" descr="Изображение выглядит как рыба, акула, Плавник, мягкоперая рыба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369" y="1554019"/>
            <a:ext cx="4123649" cy="4123649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картина, Детское искусство, искусство, творческий подход&#10;&#10;Автоматически созданное описание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80" y="2358193"/>
            <a:ext cx="2906966" cy="2906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C6F5D3E-9608-4D44-87AE-EEE7279D28A2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C23CB764-DB42-4BAE-A563-06489BBFA72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2F841DC-0E35-4833-82E6-E054DCDE17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12</cp:revision>
  <dcterms:created xsi:type="dcterms:W3CDTF">2024-04-26T07:01:00Z</dcterms:created>
  <dcterms:modified xsi:type="dcterms:W3CDTF">2025-10-13T14:11:17Z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FF6CC0975EFC460F8121B4E9D1A869DA_12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0x01010038FC03484849DD4F838791533D0789A3</vt:lpwstr>
  </property>
</Properties>
</file>