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53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8F9D8-236C-22F5-FC31-23AE838091A1}"/>
              </a:ext>
            </a:extLst>
          </p:cNvPr>
          <p:cNvSpPr/>
          <p:nvPr/>
        </p:nvSpPr>
        <p:spPr>
          <a:xfrm>
            <a:off x="10192147" y="5714592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337A6-BD5A-1D4C-CAEF-449435476456}"/>
              </a:ext>
            </a:extLst>
          </p:cNvPr>
          <p:cNvSpPr/>
          <p:nvPr/>
        </p:nvSpPr>
        <p:spPr>
          <a:xfrm>
            <a:off x="10392910" y="1330113"/>
            <a:ext cx="1183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800E0B-B452-1235-4CA5-B1EB71EE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>
            <a:off x="3722247" y="4796415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E041A0-4F0A-55EA-CFE8-210515B9F14B}"/>
              </a:ext>
            </a:extLst>
          </p:cNvPr>
          <p:cNvSpPr/>
          <p:nvPr/>
        </p:nvSpPr>
        <p:spPr>
          <a:xfrm>
            <a:off x="3274043" y="3158647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180A3F-41B2-6D2A-BA94-D53F015C5D64}"/>
              </a:ext>
            </a:extLst>
          </p:cNvPr>
          <p:cNvSpPr/>
          <p:nvPr/>
        </p:nvSpPr>
        <p:spPr>
          <a:xfrm>
            <a:off x="3809677" y="3874517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09791D6-3A0B-E32F-3528-57073EC3DCCB}"/>
              </a:ext>
            </a:extLst>
          </p:cNvPr>
          <p:cNvSpPr/>
          <p:nvPr/>
        </p:nvSpPr>
        <p:spPr>
          <a:xfrm rot="18482837">
            <a:off x="2779560" y="2883390"/>
            <a:ext cx="1270340" cy="1142819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1A02C15-4E45-A0D1-C0DD-69708B4FE23C}"/>
              </a:ext>
            </a:extLst>
          </p:cNvPr>
          <p:cNvSpPr/>
          <p:nvPr/>
        </p:nvSpPr>
        <p:spPr>
          <a:xfrm rot="6325788">
            <a:off x="2635718" y="3999260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FD7F16-0410-019C-1745-ADAB116AD5E5}"/>
              </a:ext>
            </a:extLst>
          </p:cNvPr>
          <p:cNvSpPr/>
          <p:nvPr/>
        </p:nvSpPr>
        <p:spPr>
          <a:xfrm>
            <a:off x="3018417" y="3423924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EA728D-380D-F1DD-E833-122FA31899D7}"/>
              </a:ext>
            </a:extLst>
          </p:cNvPr>
          <p:cNvSpPr/>
          <p:nvPr/>
        </p:nvSpPr>
        <p:spPr>
          <a:xfrm>
            <a:off x="2566936" y="4098748"/>
            <a:ext cx="662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866C5331-D36C-F396-604D-C8C98C8DC170}"/>
              </a:ext>
            </a:extLst>
          </p:cNvPr>
          <p:cNvSpPr/>
          <p:nvPr/>
        </p:nvSpPr>
        <p:spPr>
          <a:xfrm rot="8822885">
            <a:off x="4539122" y="2820539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463373D-7DCB-2666-3E23-FFB32F022A9A}"/>
              </a:ext>
            </a:extLst>
          </p:cNvPr>
          <p:cNvSpPr/>
          <p:nvPr/>
        </p:nvSpPr>
        <p:spPr>
          <a:xfrm>
            <a:off x="4620319" y="1674223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B1142-B9D5-F5D2-F88B-639A670A691E}"/>
              </a:ext>
            </a:extLst>
          </p:cNvPr>
          <p:cNvSpPr/>
          <p:nvPr/>
        </p:nvSpPr>
        <p:spPr>
          <a:xfrm>
            <a:off x="4805097" y="1666589"/>
            <a:ext cx="968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0B7466-C6D7-27AC-6B0B-86A86BD5DC9C}"/>
              </a:ext>
            </a:extLst>
          </p:cNvPr>
          <p:cNvSpPr/>
          <p:nvPr/>
        </p:nvSpPr>
        <p:spPr>
          <a:xfrm>
            <a:off x="4497092" y="2818736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AE688BE-C424-0F7C-7C7C-ACB39366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317063" y="2191369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305DDAA-9316-7BDC-B65B-6C0B884C16A7}"/>
              </a:ext>
            </a:extLst>
          </p:cNvPr>
          <p:cNvSpPr/>
          <p:nvPr/>
        </p:nvSpPr>
        <p:spPr>
          <a:xfrm rot="7428847">
            <a:off x="5834651" y="2516215"/>
            <a:ext cx="413657" cy="40261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13D26A-6DCE-47A1-C3CE-72550D53B6A7}"/>
              </a:ext>
            </a:extLst>
          </p:cNvPr>
          <p:cNvSpPr/>
          <p:nvPr/>
        </p:nvSpPr>
        <p:spPr>
          <a:xfrm>
            <a:off x="4776309" y="1379736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CAF0DE3-9353-403F-59C9-857A258DC7A9}"/>
              </a:ext>
            </a:extLst>
          </p:cNvPr>
          <p:cNvSpPr/>
          <p:nvPr/>
        </p:nvSpPr>
        <p:spPr>
          <a:xfrm>
            <a:off x="5140449" y="1319265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E9C697-DD4B-8C8A-5DE0-DCDEE36AE9D1}"/>
              </a:ext>
            </a:extLst>
          </p:cNvPr>
          <p:cNvSpPr/>
          <p:nvPr/>
        </p:nvSpPr>
        <p:spPr>
          <a:xfrm>
            <a:off x="5478152" y="1415258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32E5E94-A67E-19A6-4C1D-A6DB684B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854139" y="5047413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409C6C2-F4DB-2F48-06F3-E56DA48E5FC4}"/>
              </a:ext>
            </a:extLst>
          </p:cNvPr>
          <p:cNvSpPr/>
          <p:nvPr/>
        </p:nvSpPr>
        <p:spPr>
          <a:xfrm flipH="1">
            <a:off x="8108036" y="2938576"/>
            <a:ext cx="2137969" cy="213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A0E44BB-742F-DC2B-A110-9EABF463BDD1}"/>
              </a:ext>
            </a:extLst>
          </p:cNvPr>
          <p:cNvSpPr/>
          <p:nvPr/>
        </p:nvSpPr>
        <p:spPr>
          <a:xfrm flipH="1">
            <a:off x="8389571" y="4026188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4A4414C-58DB-3DDB-251D-0D1978B4A663}"/>
              </a:ext>
            </a:extLst>
          </p:cNvPr>
          <p:cNvSpPr/>
          <p:nvPr/>
        </p:nvSpPr>
        <p:spPr>
          <a:xfrm rot="12777115" flipH="1">
            <a:off x="7902613" y="2538534"/>
            <a:ext cx="928456" cy="8965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AF4ADC-50C7-1793-54C5-18724A8386D8}"/>
              </a:ext>
            </a:extLst>
          </p:cNvPr>
          <p:cNvSpPr/>
          <p:nvPr/>
        </p:nvSpPr>
        <p:spPr>
          <a:xfrm flipH="1">
            <a:off x="8104387" y="2554025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50C241-B4E1-188C-2083-E327E519A294}"/>
              </a:ext>
            </a:extLst>
          </p:cNvPr>
          <p:cNvSpPr/>
          <p:nvPr/>
        </p:nvSpPr>
        <p:spPr>
          <a:xfrm flipH="1">
            <a:off x="7943970" y="801628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39C289-18DB-E030-9CB2-5840A1B8F639}"/>
              </a:ext>
            </a:extLst>
          </p:cNvPr>
          <p:cNvSpPr/>
          <p:nvPr/>
        </p:nvSpPr>
        <p:spPr>
          <a:xfrm flipH="1">
            <a:off x="8484022" y="979353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1D00A9B-5387-7711-CDB4-AE96F9735A32}"/>
              </a:ext>
            </a:extLst>
          </p:cNvPr>
          <p:cNvSpPr/>
          <p:nvPr/>
        </p:nvSpPr>
        <p:spPr>
          <a:xfrm flipH="1">
            <a:off x="8818585" y="1374855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A688C9C-C605-0351-E334-79494992405B}"/>
              </a:ext>
            </a:extLst>
          </p:cNvPr>
          <p:cNvSpPr/>
          <p:nvPr/>
        </p:nvSpPr>
        <p:spPr>
          <a:xfrm>
            <a:off x="7548219" y="1245249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BCA0C8-87B4-E3FA-3BDE-1F4959850075}"/>
              </a:ext>
            </a:extLst>
          </p:cNvPr>
          <p:cNvSpPr/>
          <p:nvPr/>
        </p:nvSpPr>
        <p:spPr>
          <a:xfrm>
            <a:off x="7647730" y="1768562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02F61B1-9DC7-B4B5-E20D-8E5FCAD9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760563" y="1528166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63059613-E177-251D-8379-F2289961CB46}"/>
              </a:ext>
            </a:extLst>
          </p:cNvPr>
          <p:cNvSpPr/>
          <p:nvPr/>
        </p:nvSpPr>
        <p:spPr>
          <a:xfrm rot="16706209">
            <a:off x="7161462" y="1625692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D0962CD-DB75-5B36-5F21-95FD9DA165A1}"/>
              </a:ext>
            </a:extLst>
          </p:cNvPr>
          <p:cNvSpPr/>
          <p:nvPr/>
        </p:nvSpPr>
        <p:spPr>
          <a:xfrm rot="6693308" flipV="1">
            <a:off x="7275821" y="1322724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480A8FF-1B71-5F13-A903-00F5BFB37C87}"/>
              </a:ext>
            </a:extLst>
          </p:cNvPr>
          <p:cNvSpPr/>
          <p:nvPr/>
        </p:nvSpPr>
        <p:spPr>
          <a:xfrm rot="2471707" flipV="1">
            <a:off x="10640030" y="2633992"/>
            <a:ext cx="686444" cy="177244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id="{B1689D4D-CDDE-350B-79A3-B1CA12DCBE0D}"/>
              </a:ext>
            </a:extLst>
          </p:cNvPr>
          <p:cNvSpPr/>
          <p:nvPr/>
        </p:nvSpPr>
        <p:spPr>
          <a:xfrm rot="881522" flipV="1">
            <a:off x="10190599" y="2653375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0" name="Прямоугольный треугольник 59">
            <a:extLst>
              <a:ext uri="{FF2B5EF4-FFF2-40B4-BE49-F238E27FC236}">
                <a16:creationId xmlns:a16="http://schemas.microsoft.com/office/drawing/2014/main" id="{0F000807-20B3-4F16-FADF-FEF43DF29D81}"/>
              </a:ext>
            </a:extLst>
          </p:cNvPr>
          <p:cNvSpPr/>
          <p:nvPr/>
        </p:nvSpPr>
        <p:spPr>
          <a:xfrm rot="4019762" flipV="1">
            <a:off x="10674994" y="3443650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95338F6-2589-1A36-7F8A-FD2247CD8256}"/>
              </a:ext>
            </a:extLst>
          </p:cNvPr>
          <p:cNvSpPr/>
          <p:nvPr/>
        </p:nvSpPr>
        <p:spPr>
          <a:xfrm>
            <a:off x="6502726" y="4956549"/>
            <a:ext cx="685809" cy="6492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F323D76-C389-8723-7E93-166FEA1B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rot="19050209" flipH="1">
            <a:off x="6594445" y="5307201"/>
            <a:ext cx="186002" cy="19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4A7BF161-9386-65D2-B48E-C68BAE54D915}"/>
              </a:ext>
            </a:extLst>
          </p:cNvPr>
          <p:cNvSpPr/>
          <p:nvPr/>
        </p:nvSpPr>
        <p:spPr>
          <a:xfrm rot="13050554">
            <a:off x="6455183" y="5516443"/>
            <a:ext cx="209393" cy="22657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70" name="Picture 2">
            <a:extLst>
              <a:ext uri="{FF2B5EF4-FFF2-40B4-BE49-F238E27FC236}">
                <a16:creationId xmlns:a16="http://schemas.microsoft.com/office/drawing/2014/main" id="{10E4693D-613C-CB66-F842-1A9B5056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193835" y="5148909"/>
            <a:ext cx="7169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Овал 1070">
            <a:extLst>
              <a:ext uri="{FF2B5EF4-FFF2-40B4-BE49-F238E27FC236}">
                <a16:creationId xmlns:a16="http://schemas.microsoft.com/office/drawing/2014/main" id="{503C1FAC-C908-B2E3-3A02-408702BFC9F2}"/>
              </a:ext>
            </a:extLst>
          </p:cNvPr>
          <p:cNvSpPr/>
          <p:nvPr/>
        </p:nvSpPr>
        <p:spPr>
          <a:xfrm>
            <a:off x="7062916" y="4360713"/>
            <a:ext cx="996711" cy="983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2" name="Прямоугольник 1071">
            <a:extLst>
              <a:ext uri="{FF2B5EF4-FFF2-40B4-BE49-F238E27FC236}">
                <a16:creationId xmlns:a16="http://schemas.microsoft.com/office/drawing/2014/main" id="{1109CDD8-4EDB-F096-F8D7-342B9502EE7E}"/>
              </a:ext>
            </a:extLst>
          </p:cNvPr>
          <p:cNvSpPr/>
          <p:nvPr/>
        </p:nvSpPr>
        <p:spPr>
          <a:xfrm>
            <a:off x="7262974" y="4472842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7E4A876E-C738-4095-0353-68BF829AC221}"/>
              </a:ext>
            </a:extLst>
          </p:cNvPr>
          <p:cNvSpPr/>
          <p:nvPr/>
        </p:nvSpPr>
        <p:spPr>
          <a:xfrm>
            <a:off x="6536764" y="4909449"/>
            <a:ext cx="693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4" name="Прямоугольник 1073">
            <a:extLst>
              <a:ext uri="{FF2B5EF4-FFF2-40B4-BE49-F238E27FC236}">
                <a16:creationId xmlns:a16="http://schemas.microsoft.com/office/drawing/2014/main" id="{0CB072A6-AA6F-4195-F541-A6AF160B3961}"/>
              </a:ext>
            </a:extLst>
          </p:cNvPr>
          <p:cNvSpPr/>
          <p:nvPr/>
        </p:nvSpPr>
        <p:spPr>
          <a:xfrm>
            <a:off x="10218702" y="2633354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5" name="Прямоугольник 1074">
            <a:extLst>
              <a:ext uri="{FF2B5EF4-FFF2-40B4-BE49-F238E27FC236}">
                <a16:creationId xmlns:a16="http://schemas.microsoft.com/office/drawing/2014/main" id="{CD250A6E-D8D7-66A7-1A21-25F3A1EDC614}"/>
              </a:ext>
            </a:extLst>
          </p:cNvPr>
          <p:cNvSpPr/>
          <p:nvPr/>
        </p:nvSpPr>
        <p:spPr>
          <a:xfrm>
            <a:off x="10958291" y="2777068"/>
            <a:ext cx="793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7826845A-3D6E-9049-EE2E-2D3CA19DC69A}"/>
              </a:ext>
            </a:extLst>
          </p:cNvPr>
          <p:cNvSpPr/>
          <p:nvPr/>
        </p:nvSpPr>
        <p:spPr>
          <a:xfrm>
            <a:off x="10958823" y="3588700"/>
            <a:ext cx="623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РЄ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7" name="Прямоугольный треугольник 1076">
            <a:extLst>
              <a:ext uri="{FF2B5EF4-FFF2-40B4-BE49-F238E27FC236}">
                <a16:creationId xmlns:a16="http://schemas.microsoft.com/office/drawing/2014/main" id="{FB33EC17-B146-6B1C-F078-62B0D3A71D5B}"/>
              </a:ext>
            </a:extLst>
          </p:cNvPr>
          <p:cNvSpPr/>
          <p:nvPr/>
        </p:nvSpPr>
        <p:spPr>
          <a:xfrm rot="3117163" flipH="1">
            <a:off x="9161182" y="2952883"/>
            <a:ext cx="1559681" cy="12667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8" name="Прямоугольник 1077">
            <a:extLst>
              <a:ext uri="{FF2B5EF4-FFF2-40B4-BE49-F238E27FC236}">
                <a16:creationId xmlns:a16="http://schemas.microsoft.com/office/drawing/2014/main" id="{5F5B77E0-C1BA-20F6-27C2-76002372CC4A}"/>
              </a:ext>
            </a:extLst>
          </p:cNvPr>
          <p:cNvSpPr/>
          <p:nvPr/>
        </p:nvSpPr>
        <p:spPr>
          <a:xfrm flipH="1">
            <a:off x="9606383" y="3592520"/>
            <a:ext cx="808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9" name="Овал 1078">
            <a:extLst>
              <a:ext uri="{FF2B5EF4-FFF2-40B4-BE49-F238E27FC236}">
                <a16:creationId xmlns:a16="http://schemas.microsoft.com/office/drawing/2014/main" id="{D7AAA4A6-A7E6-0EF8-67C8-231F983BDFA3}"/>
              </a:ext>
            </a:extLst>
          </p:cNvPr>
          <p:cNvSpPr/>
          <p:nvPr/>
        </p:nvSpPr>
        <p:spPr>
          <a:xfrm>
            <a:off x="5027893" y="5855824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0" name="Овал 1079">
            <a:extLst>
              <a:ext uri="{FF2B5EF4-FFF2-40B4-BE49-F238E27FC236}">
                <a16:creationId xmlns:a16="http://schemas.microsoft.com/office/drawing/2014/main" id="{0D546049-9934-EFE9-9B3E-B74A17BD2C92}"/>
              </a:ext>
            </a:extLst>
          </p:cNvPr>
          <p:cNvSpPr/>
          <p:nvPr/>
        </p:nvSpPr>
        <p:spPr>
          <a:xfrm>
            <a:off x="5708270" y="532444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1" name="Овал 1080">
            <a:extLst>
              <a:ext uri="{FF2B5EF4-FFF2-40B4-BE49-F238E27FC236}">
                <a16:creationId xmlns:a16="http://schemas.microsoft.com/office/drawing/2014/main" id="{FEE1930C-A1CD-3F48-6435-E057EEBFC41D}"/>
              </a:ext>
            </a:extLst>
          </p:cNvPr>
          <p:cNvSpPr/>
          <p:nvPr/>
        </p:nvSpPr>
        <p:spPr>
          <a:xfrm>
            <a:off x="5708270" y="6263780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2" name="Овал 1081">
            <a:extLst>
              <a:ext uri="{FF2B5EF4-FFF2-40B4-BE49-F238E27FC236}">
                <a16:creationId xmlns:a16="http://schemas.microsoft.com/office/drawing/2014/main" id="{09054CF1-4C1C-2446-4BA6-2BED764F4C42}"/>
              </a:ext>
            </a:extLst>
          </p:cNvPr>
          <p:cNvSpPr/>
          <p:nvPr/>
        </p:nvSpPr>
        <p:spPr>
          <a:xfrm>
            <a:off x="6431556" y="606516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3" name="Овал 1082">
            <a:extLst>
              <a:ext uri="{FF2B5EF4-FFF2-40B4-BE49-F238E27FC236}">
                <a16:creationId xmlns:a16="http://schemas.microsoft.com/office/drawing/2014/main" id="{9FFA7C0D-8ABE-9ED7-8EA5-888C4CB214B7}"/>
              </a:ext>
            </a:extLst>
          </p:cNvPr>
          <p:cNvSpPr/>
          <p:nvPr/>
        </p:nvSpPr>
        <p:spPr>
          <a:xfrm>
            <a:off x="5957891" y="5801095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4" name="Прямоугольник 1083">
            <a:extLst>
              <a:ext uri="{FF2B5EF4-FFF2-40B4-BE49-F238E27FC236}">
                <a16:creationId xmlns:a16="http://schemas.microsoft.com/office/drawing/2014/main" id="{3D97D63B-2AA7-29F8-6361-C8195E9FB06B}"/>
              </a:ext>
            </a:extLst>
          </p:cNvPr>
          <p:cNvSpPr/>
          <p:nvPr/>
        </p:nvSpPr>
        <p:spPr>
          <a:xfrm>
            <a:off x="3819414" y="898583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5" name="Прямоугольник 1084">
            <a:extLst>
              <a:ext uri="{FF2B5EF4-FFF2-40B4-BE49-F238E27FC236}">
                <a16:creationId xmlns:a16="http://schemas.microsoft.com/office/drawing/2014/main" id="{4889650F-AE65-6673-842A-5AE7592AF2FB}"/>
              </a:ext>
            </a:extLst>
          </p:cNvPr>
          <p:cNvSpPr/>
          <p:nvPr/>
        </p:nvSpPr>
        <p:spPr>
          <a:xfrm>
            <a:off x="6105092" y="2761000"/>
            <a:ext cx="678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РЄ</a:t>
            </a:r>
          </a:p>
        </p:txBody>
      </p:sp>
      <p:sp>
        <p:nvSpPr>
          <p:cNvPr id="1086" name="Прямоугольник 1085">
            <a:extLst>
              <a:ext uri="{FF2B5EF4-FFF2-40B4-BE49-F238E27FC236}">
                <a16:creationId xmlns:a16="http://schemas.microsoft.com/office/drawing/2014/main" id="{9FC68AF4-EDBF-B9A2-073C-44205B79A67B}"/>
              </a:ext>
            </a:extLst>
          </p:cNvPr>
          <p:cNvSpPr/>
          <p:nvPr/>
        </p:nvSpPr>
        <p:spPr>
          <a:xfrm>
            <a:off x="6688903" y="1272010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104D3C06-0C50-5BBC-FE24-4680AEC61A5C}"/>
              </a:ext>
            </a:extLst>
          </p:cNvPr>
          <p:cNvSpPr/>
          <p:nvPr/>
        </p:nvSpPr>
        <p:spPr>
          <a:xfrm>
            <a:off x="8875357" y="663048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8E2CF6F1-2B6F-646E-37EA-33248B1FD9C4}"/>
              </a:ext>
            </a:extLst>
          </p:cNvPr>
          <p:cNvSpPr/>
          <p:nvPr/>
        </p:nvSpPr>
        <p:spPr>
          <a:xfrm>
            <a:off x="7165974" y="6013125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39" y="56444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8452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824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7" grpId="0"/>
      <p:bldP spid="18" grpId="0"/>
      <p:bldP spid="21" grpId="0"/>
      <p:bldP spid="22" grpId="0"/>
      <p:bldP spid="33" grpId="0"/>
      <p:bldP spid="35" grpId="0"/>
      <p:bldP spid="54" grpId="0"/>
      <p:bldP spid="1072" grpId="0"/>
      <p:bldP spid="1073" grpId="0"/>
      <p:bldP spid="1074" grpId="0"/>
      <p:bldP spid="1075" grpId="0"/>
      <p:bldP spid="1076" grpId="0"/>
      <p:bldP spid="1078" grpId="0"/>
      <p:bldP spid="1084" grpId="0"/>
      <p:bldP spid="1085" grpId="0"/>
      <p:bldP spid="1086" grpId="0"/>
      <p:bldP spid="1087" grpId="0"/>
      <p:bldP spid="1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C0598C-A5AF-4F92-9B6F-C90D94010415}"/>
</file>

<file path=customXml/itemProps2.xml><?xml version="1.0" encoding="utf-8"?>
<ds:datastoreItem xmlns:ds="http://schemas.openxmlformats.org/officeDocument/2006/customXml" ds:itemID="{46106ED8-DB81-4488-848E-416DC5452143}"/>
</file>

<file path=customXml/itemProps3.xml><?xml version="1.0" encoding="utf-8"?>
<ds:datastoreItem xmlns:ds="http://schemas.openxmlformats.org/officeDocument/2006/customXml" ds:itemID="{2BF877E6-8B2C-4CE1-BDCD-A5C8BB3FA147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</Words>
  <Application>Microsoft Office PowerPoint</Application>
  <PresentationFormat>Широкий екран</PresentationFormat>
  <Paragraphs>22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14</cp:revision>
  <dcterms:created xsi:type="dcterms:W3CDTF">2025-01-24T21:31:48Z</dcterms:created>
  <dcterms:modified xsi:type="dcterms:W3CDTF">2025-02-02T00:41:16Z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