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" y="2268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" y="2731770"/>
            <a:ext cx="3108325" cy="3108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2" y="406960"/>
            <a:ext cx="2325108" cy="2325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63" y="631113"/>
            <a:ext cx="2030405" cy="1808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326" y="3363770"/>
            <a:ext cx="1858698" cy="18948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9068" y="3200758"/>
            <a:ext cx="2000618" cy="200061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017" y="-222499"/>
            <a:ext cx="1285714" cy="37142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88" y="-172524"/>
            <a:ext cx="1285714" cy="37142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115" y="2605150"/>
            <a:ext cx="1285714" cy="37142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782" y="2664476"/>
            <a:ext cx="1285714" cy="37142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светофор, Сигнальное устрой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6301D099-F626-3B28-E3CB-B6E468962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177" y="3342339"/>
            <a:ext cx="2625242" cy="26252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6946E6C-D040-2601-668B-FFFCEBB14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9663" y="367664"/>
            <a:ext cx="2569983" cy="25699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9160" y="-257753"/>
            <a:ext cx="1285714" cy="37142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439" y="2588214"/>
            <a:ext cx="1239155" cy="371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9160" y="608367"/>
            <a:ext cx="5802630" cy="580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295CE8-60E4-4493-9515-274979AA54F9}"/>
</file>

<file path=customXml/itemProps2.xml><?xml version="1.0" encoding="utf-8"?>
<ds:datastoreItem xmlns:ds="http://schemas.openxmlformats.org/officeDocument/2006/customXml" ds:itemID="{612997AA-FE99-4BF4-8907-7EA808DB61F8}"/>
</file>

<file path=customXml/itemProps3.xml><?xml version="1.0" encoding="utf-8"?>
<ds:datastoreItem xmlns:ds="http://schemas.openxmlformats.org/officeDocument/2006/customXml" ds:itemID="{BFFC1B82-5407-40E9-8C04-20D5913B656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2024-07-03T22:01:54Z</dcterms:created>
  <dcterms:modified xsi:type="dcterms:W3CDTF">2024-11-26T11:18:29Z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30644876FDBC44FF9046B0A87DF77384_12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