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04" autoAdjust="0"/>
  </p:normalViewPr>
  <p:slideViewPr>
    <p:cSldViewPr snapToGrid="0" showGuides="1">
      <p:cViewPr>
        <p:scale>
          <a:sx n="50" d="100"/>
          <a:sy n="50" d="100"/>
        </p:scale>
        <p:origin x="2718" y="120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1D055-7693-45CF-8CAE-3C365032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92ED7B5-375E-4461-AA10-A835A2C8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866FA8-2837-4933-A94A-50AE0775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0F13E5-7752-451E-A542-12F32B9C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C335A8-4931-428E-A379-DCFD28D0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5EF2A-4907-48A8-8417-6CF6EC22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BD5A1-6ACC-432D-AC64-3B6C32E4F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473764-E8CD-4A18-A581-D34AB4E1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94ECD4-0750-4C2E-8C67-B1438F07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69867B-77E5-47A3-B820-FC330475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1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8122D33-2C54-4DE6-9895-1AD3E1B53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D83A497-CFCB-4337-9920-0911E9623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90A6B-17F7-4996-9A54-8E4C8606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B324C9-BFC5-4CBF-BF84-0F3C4BA1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3679C-262C-4B1E-9393-2868D88C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03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DA087-ADC5-4909-9E4E-219B0131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5C7A73-1EEC-4964-9F90-2D494F3D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8A3557-2DC5-4F7A-B4D3-F0771612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1F5261-CEE0-431A-B337-A1E4C542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F0F22A-68A4-4A65-A95C-476B8786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47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AA42A-E8E8-4776-8122-131B306C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311F15-14BC-4C26-A97D-71436DCB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1F37B7-E500-428B-B1AC-51286BA8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50D0F4-4810-448C-B6FA-DB237CAD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9E6E21-693C-4EDF-B33A-F5838413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85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EF8A8-764A-424E-9C6C-9388F9B7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3B3E9D-C951-493E-B5FA-58C40AF1A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2E6351-2D14-40F8-99C9-43A9FF84B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710EA5-520A-492B-947F-8CC02FE4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8790F9-DE27-4C54-B9B7-CF40B02F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0876E3-3AFB-4ECF-AFF5-25101201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9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DDCEC-BB59-4F8B-8F0C-6B161214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D551C8-598F-4CA1-8F96-C28407FE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B8B842-A452-40BA-ACB6-4ED13760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CB820CB-4325-4A12-A93C-790134AAC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E89F64F-6E3E-4F62-A9B1-C5AD4E478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DCA3E6-494A-4FBF-A108-5B1B2DC9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53DBB39-B6DC-4D2B-AB8D-7971F20F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C9E4E0-4779-403B-975E-2C07E328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E76EF-E0FA-4F04-868A-EFEB4B70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662508A-87DD-4C38-B5B8-5569B0A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260BC9-98F4-4EDA-B781-707E7CE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3DC7CE-89DD-439B-81FF-007A25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1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0D43A5F-7130-46F3-8F8B-FD6CA8CA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5331735-038E-4877-994F-CDE41884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6BE7C7D-D478-4862-8C74-58E535C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2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92C7-EA50-43FA-B239-FCB01717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A5756F-0BBA-498A-BF94-13BCCEA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E029D8C-1AF0-4C59-A5EB-A997559A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1A6B04-FB02-4F1E-A319-3EEA1A1E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910B1A-F0A4-4AA9-817B-CB1AF118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5D2B5E-2D76-46EC-9703-FBCE10ED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7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BFC3-1676-4C58-9E1D-CF1FF14A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23D80FC-15D1-4A2D-A1AF-3E4B819DA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B17F3A3-FDCD-4220-9F3B-85378B64B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3C9943-A198-4FD7-B18B-05B8D556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B6EFD8-F2B1-4DE3-95D6-87D538D2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D1E653-D943-4113-8926-2AE771BE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676C4E-C4C4-4DBD-8036-9C2CD000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437FD8-52DC-4D5A-BF55-C1F737B74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8E77E6-5352-4E50-9E84-589D1970E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09A18C-8AC3-4D2A-B9AE-29DDABBBA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946A7-36C1-4620-A9A2-D7C3A2B4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4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239BE-B0C0-4CB5-9F55-FAD75602A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F46F1B-9A3E-4579-81B5-AAAEBFAAE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6773">
            <a:off x="-28245" y="1114115"/>
            <a:ext cx="7855527" cy="5237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8234B-2AE8-4C26-B41A-BDD083D84C4C}"/>
              </a:ext>
            </a:extLst>
          </p:cNvPr>
          <p:cNvSpPr txBox="1"/>
          <p:nvPr/>
        </p:nvSpPr>
        <p:spPr>
          <a:xfrm>
            <a:off x="1222763" y="2585750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АЛА – АЛА – АЛА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  я мам</a:t>
            </a:r>
            <a:r>
              <a:rPr lang="uk-UA" sz="14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до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помогала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1F5186-8B6A-414D-8A14-8B6B23A4AC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002">
            <a:off x="4005704" y="2045717"/>
            <a:ext cx="2108343" cy="2108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1BC430-D300-4291-AE1C-FB642530FC2A}"/>
              </a:ext>
            </a:extLst>
          </p:cNvPr>
          <p:cNvSpPr txBox="1"/>
          <p:nvPr/>
        </p:nvSpPr>
        <p:spPr>
          <a:xfrm>
            <a:off x="1314498" y="262664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УЛА – УЛА – УЛА 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я кульки надула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BAE92-C939-4287-9EB7-7ED8F76D5205}"/>
              </a:ext>
            </a:extLst>
          </p:cNvPr>
          <p:cNvSpPr txBox="1"/>
          <p:nvPr/>
        </p:nvSpPr>
        <p:spPr>
          <a:xfrm>
            <a:off x="1375520" y="2574723"/>
            <a:ext cx="2232908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8281"/>
              </a:avLst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УЛА – УЛА – УЛА в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морі   плавала  акула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57594D-4769-4933-BC9B-3BD487BD6D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132">
            <a:off x="3990700" y="1926526"/>
            <a:ext cx="2205899" cy="2417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5E46DC-C3B9-4053-AC4C-961B60CB4AAE}"/>
              </a:ext>
            </a:extLst>
          </p:cNvPr>
          <p:cNvSpPr txBox="1"/>
          <p:nvPr/>
        </p:nvSpPr>
        <p:spPr>
          <a:xfrm>
            <a:off x="1207989" y="259677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ОЛА – ОЛА – ОЛА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це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наша школа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8FA6F2-0529-4F59-8123-592422AED4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779">
            <a:off x="4121304" y="2184916"/>
            <a:ext cx="1944688" cy="1944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420B5-3B03-4FB6-B2B2-3948798AEE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756">
            <a:off x="4112752" y="2236123"/>
            <a:ext cx="1961792" cy="1961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F874AC-1200-4FA8-9ECE-36B07D39B8D3}"/>
              </a:ext>
            </a:extLst>
          </p:cNvPr>
          <p:cNvSpPr txBox="1"/>
          <p:nvPr/>
        </p:nvSpPr>
        <p:spPr>
          <a:xfrm>
            <a:off x="1204256" y="2623386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ЛАТ – ЛАТ – ЛАТ </a:t>
            </a:r>
          </a:p>
          <a:p>
            <a:pPr algn="ctr"/>
            <a:r>
              <a:rPr lang="ru-RU" sz="1400" dirty="0">
                <a:latin typeface="Georgia" panose="02040502050405020303" pitchFamily="18" charset="0"/>
              </a:rPr>
              <a:t>в </a:t>
            </a:r>
            <a:r>
              <a:rPr lang="ru-RU" sz="1400" dirty="0" err="1">
                <a:latin typeface="Georgia" panose="02040502050405020303" pitchFamily="18" charset="0"/>
              </a:rPr>
              <a:t>салатниці</a:t>
            </a:r>
            <a:r>
              <a:rPr lang="ru-RU" sz="1400" dirty="0">
                <a:latin typeface="Georgia" panose="02040502050405020303" pitchFamily="18" charset="0"/>
              </a:rPr>
              <a:t> салат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A2BF9-A2D1-4C4C-BEBF-C3B3E9360FEB}"/>
              </a:ext>
            </a:extLst>
          </p:cNvPr>
          <p:cNvSpPr txBox="1"/>
          <p:nvPr/>
        </p:nvSpPr>
        <p:spPr>
          <a:xfrm>
            <a:off x="1274031" y="263253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ЛОМ – ЛОМ – ЛОМ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ми </a:t>
            </a:r>
            <a:r>
              <a:rPr lang="ru-RU" sz="1400" dirty="0" err="1">
                <a:latin typeface="Georgia" panose="02040502050405020303" pitchFamily="18" charset="0"/>
              </a:rPr>
              <a:t>сиділи</a:t>
            </a:r>
            <a:r>
              <a:rPr lang="ru-RU" sz="1400" dirty="0">
                <a:latin typeface="Georgia" panose="02040502050405020303" pitchFamily="18" charset="0"/>
              </a:rPr>
              <a:t> за столом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A1C99D-F7F1-4E1A-95D4-7A0B94AC97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19414">
            <a:off x="4053949" y="1929462"/>
            <a:ext cx="2079397" cy="20793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9BE726-17D3-4FDF-B240-FCC8D7349F6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17428">
            <a:off x="4008065" y="2062322"/>
            <a:ext cx="2195945" cy="21959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1BCCEF-E360-4F1C-AC2A-D664F2B6FB45}"/>
              </a:ext>
            </a:extLst>
          </p:cNvPr>
          <p:cNvSpPr txBox="1"/>
          <p:nvPr/>
        </p:nvSpPr>
        <p:spPr>
          <a:xfrm>
            <a:off x="1192512" y="2601820"/>
            <a:ext cx="2611837" cy="68946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ЛАТ –ЛАТ–ЛАТ         </a:t>
            </a:r>
            <a:r>
              <a:rPr lang="ru-RU" sz="1400" dirty="0" err="1">
                <a:latin typeface="Georgia" panose="02040502050405020303" pitchFamily="18" charset="0"/>
              </a:rPr>
              <a:t>блакитний</a:t>
            </a:r>
            <a:r>
              <a:rPr lang="ru-RU" sz="1400" dirty="0">
                <a:latin typeface="Georgia" panose="02040502050405020303" pitchFamily="18" charset="0"/>
              </a:rPr>
              <a:t> халат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E590958-9B0C-44CF-BA3D-3382D8F655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923">
            <a:off x="4137788" y="2096979"/>
            <a:ext cx="1986742" cy="198674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4892BF5-4358-4019-8E31-33EA9120F9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59" y="2760003"/>
            <a:ext cx="3371629" cy="3394319"/>
          </a:xfrm>
          <a:prstGeom prst="rect">
            <a:avLst/>
          </a:prstGeom>
        </p:spPr>
      </p:pic>
      <p:pic>
        <p:nvPicPr>
          <p:cNvPr id="21" name="Персонаж">
            <a:extLst>
              <a:ext uri="{FF2B5EF4-FFF2-40B4-BE49-F238E27FC236}">
                <a16:creationId xmlns:a16="http://schemas.microsoft.com/office/drawing/2014/main" id="{D75DABAF-EA9D-8E06-6958-4DC89D657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97" y="3359652"/>
            <a:ext cx="3066545" cy="30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2" grpId="0"/>
      <p:bldP spid="12" grpId="1"/>
      <p:bldP spid="15" grpId="0"/>
      <p:bldP spid="15" grpId="1"/>
      <p:bldP spid="18" grpId="0"/>
      <p:bldP spid="18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59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10</cp:revision>
  <dcterms:created xsi:type="dcterms:W3CDTF">2024-07-31T20:58:02Z</dcterms:created>
  <dcterms:modified xsi:type="dcterms:W3CDTF">2024-11-11T14:54:17Z</dcterms:modified>
</cp:coreProperties>
</file>