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B6F8F-433D-F707-4046-2D329B83B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DFF904-7CA6-7840-40F3-C6221B84C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15195-E1B7-7216-96E7-5358D15C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00573-2B46-D6F3-A0F9-5608A9EE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8AB02-00CF-6B18-BBF7-2BDB9E75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76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B333C-A88C-D9E6-F507-943D81948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C6E1F7-A2EF-BE48-1F4A-4843A7EFE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94BF18-48E6-C046-56B3-35970CBA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F7F3E-7391-947D-1980-9CECB7D8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159D9F-ACE3-9E21-A17E-9DEE7321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1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6DBE9A-C8D8-07E2-030D-78078E72B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30A9C6-E012-7B9A-5BF5-A4D6A5988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7123AE-973A-EE4B-DB65-0F017964A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2EAB1-B156-F6FB-89C0-549F4AD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EF597-0686-938B-749B-0A66789B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0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CC1D8-2251-C5F5-5EB2-F1534D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A1299-6F6F-A326-F174-2D4490709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8F455-057A-D027-9FC7-629529A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3775E-B492-779E-141F-D94D7A8C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4733E-D465-D06B-5381-287B460E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8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7BAC4-79B4-BF0B-BB00-C1A44960C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E2EE3C-C633-9EE8-BF41-F2C7611B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853815-C997-E587-B08C-928055A1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AFF6DD-BB05-40AC-F3C2-09381309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2503E8-089F-25B1-FD9F-FBD63882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9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9916B-732A-3C31-2758-8CEAB8F0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417147-D6B1-B7A0-6D16-5069BB187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A70DB8-B348-961C-8A0B-4B38AEDDC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BE59C6-1194-E962-61FC-52EBF2F4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5B05A-5DA6-A66B-537B-59980DB6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1AAAFD-3BBC-A150-4736-EA89CBE5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4684-4F90-FEEA-5541-E740102E9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C4A8D5-E206-A47F-9A6E-A686AF5E1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21EEBF-CA10-2E92-3619-2E20962E5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7AD03F-96DC-8E03-3DAF-45363E586D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A5F07F2-104D-D594-02A0-4270029B0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E72E1D-FEE4-1365-B9CC-6F04A0D4E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4B2FF9-6762-A814-0116-FEB19BEC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EF825-4F57-94EC-2E2B-BFE529D7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2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D7FC4-AA55-5705-5B48-138E02EF1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720E00-4DA0-19CB-1619-D65A0C64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5F0CE-C001-2721-6262-F6A09DB5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520082-6F19-8A0E-1A74-514E4D2A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B68846-F7DC-8D71-9043-BF480852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41E21A-E73D-C1E7-765F-D9235360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4CE1B3-2D75-7E5C-1D7B-59F83D91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4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F668D-59AA-EAC7-5CCD-37191BCE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BFB51-C06F-EBBB-93D5-495C5BD41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82AE7F-5428-752C-1B90-12056155C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AA24D6-6B6E-EFA7-F31A-DA97C994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DC7FCA-CB24-82BF-1B40-EC9C9FA9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B5C32-140F-1835-6AB2-4582878F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57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7F83C-4954-1276-E005-88AEC531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996A8E-DBF8-10BB-2728-2B1985965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39D16-DC4F-52A6-173E-25BE57633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094C2-F32C-10F3-C385-6344112F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FA78C-B02B-1A95-AA29-4926A957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A4EBA-B269-2A11-BE93-3C74D7C0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2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F8283-2FA3-F1C0-BE88-3B5B4DF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C4CDD-B9AB-4A4E-2B18-53C3DD2E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5C804-791C-40DE-1B24-70815EBF8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1AA96-D310-430B-96D8-C21BEC506258}" type="datetimeFigureOut">
              <a:rPr lang="ru-RU" smtClean="0"/>
              <a:t>22.06.2025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A5DF4-994E-4C40-B917-744BEFE99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244145-2A0F-940B-9876-96A9DD759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E22BA-D5C0-4AA4-97D7-46E32A9F2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66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_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558EE-D3E4-B761-DA10-BA6A614A4F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55DC35-99C9-CD94-DE92-CA99FD951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1E4FF9-55B2-EFFF-E8DA-5535755E6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" y="0"/>
            <a:ext cx="12192000" cy="6966857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EFD402A-D3EB-66F8-1DFB-F2651CF6DC43}"/>
              </a:ext>
            </a:extLst>
          </p:cNvPr>
          <p:cNvGrpSpPr/>
          <p:nvPr/>
        </p:nvGrpSpPr>
        <p:grpSpPr>
          <a:xfrm>
            <a:off x="3290408" y="2756502"/>
            <a:ext cx="3474293" cy="981541"/>
            <a:chOff x="-482719" y="3243885"/>
            <a:chExt cx="3474293" cy="98154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069EECD-4106-98F9-6A99-085494E0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82719" y="3243885"/>
              <a:ext cx="3304318" cy="9815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499583-4C63-E348-BAE6-84D5A4F17BCE}"/>
                </a:ext>
              </a:extLst>
            </p:cNvPr>
            <p:cNvSpPr txBox="1"/>
            <p:nvPr/>
          </p:nvSpPr>
          <p:spPr>
            <a:xfrm>
              <a:off x="-8404" y="3309170"/>
              <a:ext cx="29999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Gorący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CBDE3D-1CA8-3215-1834-BEC94DEBE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13" t="1425" r="-25013" b="1860"/>
          <a:stretch/>
        </p:blipFill>
        <p:spPr>
          <a:xfrm>
            <a:off x="9666776" y="3585210"/>
            <a:ext cx="2411797" cy="3191857"/>
          </a:xfrm>
          <a:prstGeom prst="rect">
            <a:avLst/>
          </a:prstGeom>
        </p:spPr>
      </p:pic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8767AE21-F23A-0B15-4D59-DD5C3438C0B6}"/>
              </a:ext>
            </a:extLst>
          </p:cNvPr>
          <p:cNvSpPr/>
          <p:nvPr/>
        </p:nvSpPr>
        <p:spPr>
          <a:xfrm>
            <a:off x="661978" y="798607"/>
            <a:ext cx="2277534" cy="1818860"/>
          </a:xfrm>
          <a:prstGeom prst="round2Diag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E4728D-4CDE-7B98-F4D9-D49AD9B6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200528"/>
            <a:ext cx="2359356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9940B9-B919-0491-AB42-71BEC4F7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774410"/>
            <a:ext cx="2359356" cy="19021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0A44A5-D50B-73B5-A459-ED41C1F85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7" y="3598361"/>
            <a:ext cx="2359356" cy="19021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DD3CB7-23A3-A3D4-ACF2-81695A3E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300" y="4457185"/>
            <a:ext cx="2359356" cy="19021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F6009B-CB71-1219-5F38-945C211E6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472" y="3598362"/>
            <a:ext cx="2359356" cy="19021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64C6D5-987A-E395-0F78-9FAFA4FB9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7" y="774410"/>
            <a:ext cx="1937820" cy="19378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C37988-321E-FF97-04AF-3BBE2218B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80" y="219702"/>
            <a:ext cx="1769838" cy="17864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E61934-0B12-261B-1118-704F7E964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787464"/>
            <a:ext cx="1887638" cy="18876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A8056DA-8337-1DD8-D231-BE8F7A8A2E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57" y="3682871"/>
            <a:ext cx="1851476" cy="18514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2436C8-DC83-7DB4-D899-B53B859776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536" y="4457185"/>
            <a:ext cx="1957459" cy="1963012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5A6752C-12C3-6741-9F5D-444268EDEA48}"/>
              </a:ext>
            </a:extLst>
          </p:cNvPr>
          <p:cNvGrpSpPr/>
          <p:nvPr/>
        </p:nvGrpSpPr>
        <p:grpSpPr>
          <a:xfrm>
            <a:off x="967392" y="3807866"/>
            <a:ext cx="1907174" cy="1464520"/>
            <a:chOff x="932257" y="3833719"/>
            <a:chExt cx="1907174" cy="146452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FC19C1-864A-89FA-C888-1062019B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257" y="3833719"/>
              <a:ext cx="1154556" cy="889576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573792F-D7AF-D7F2-B557-2525687A6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7187" y="4408146"/>
              <a:ext cx="1152244" cy="890093"/>
            </a:xfrm>
            <a:prstGeom prst="rect">
              <a:avLst/>
            </a:prstGeom>
          </p:spPr>
        </p:pic>
      </p:grpSp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5AA0FD51-48C0-88A7-3813-FA92E4213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641" y="787464"/>
            <a:ext cx="1847361" cy="184736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D27431D0-D23A-65C5-4FFA-2725F97C0C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549" y="256413"/>
            <a:ext cx="1957819" cy="1957819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303C2E7A-099B-ADC9-2849-79455DC5FF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816" y="680703"/>
            <a:ext cx="2054667" cy="2054667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19A39D1B-1107-0F1E-4941-D08432A1D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6921" y="3663460"/>
            <a:ext cx="1747751" cy="1747751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E16C9C5-BF84-C780-0379-9C90AC6B6E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948" y="4424947"/>
            <a:ext cx="1991934" cy="1991934"/>
          </a:xfrm>
          <a:prstGeom prst="rect">
            <a:avLst/>
          </a:prstGeom>
        </p:spPr>
      </p:pic>
      <p:grpSp>
        <p:nvGrpSpPr>
          <p:cNvPr id="1039" name="Группа 1038">
            <a:extLst>
              <a:ext uri="{FF2B5EF4-FFF2-40B4-BE49-F238E27FC236}">
                <a16:creationId xmlns:a16="http://schemas.microsoft.com/office/drawing/2014/main" id="{0B7E8000-D27C-9E69-BE78-0DCC5BEEE29A}"/>
              </a:ext>
            </a:extLst>
          </p:cNvPr>
          <p:cNvGrpSpPr/>
          <p:nvPr/>
        </p:nvGrpSpPr>
        <p:grpSpPr>
          <a:xfrm>
            <a:off x="1025448" y="3742063"/>
            <a:ext cx="1569984" cy="1549779"/>
            <a:chOff x="3068756" y="3666395"/>
            <a:chExt cx="1569984" cy="1549779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74D17B52-B46A-0BD1-94E3-03C900BF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8756" y="3666395"/>
              <a:ext cx="927626" cy="965995"/>
            </a:xfrm>
            <a:prstGeom prst="rect">
              <a:avLst/>
            </a:prstGeom>
          </p:spPr>
        </p:pic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780E54A6-C595-17F0-B55D-D6C14DE5D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12068" y="4252923"/>
              <a:ext cx="926672" cy="963251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3D7CBE-F4EA-C7F7-8A69-D9E687B52D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7" y="302699"/>
            <a:ext cx="2299349" cy="2299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B62522-CB12-D3EF-5483-88BE8A4EC1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1662" y="426563"/>
            <a:ext cx="2010767" cy="14668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D2B136-65CA-B7B9-7BDA-E3063203DF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51" y="632696"/>
            <a:ext cx="2105259" cy="2105259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FA74666-C69A-360B-107F-889EEABFAC79}"/>
              </a:ext>
            </a:extLst>
          </p:cNvPr>
          <p:cNvGrpSpPr/>
          <p:nvPr/>
        </p:nvGrpSpPr>
        <p:grpSpPr>
          <a:xfrm>
            <a:off x="6627811" y="3501103"/>
            <a:ext cx="2670833" cy="2003969"/>
            <a:chOff x="6495731" y="3429000"/>
            <a:chExt cx="2996623" cy="225907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8AB28FD-9049-3990-19E0-132992682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5731" y="3429000"/>
              <a:ext cx="2240217" cy="2240217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4BC4261-F03F-BD6D-8FA9-B0AF8FC3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54928" y="3450651"/>
              <a:ext cx="2237426" cy="2237426"/>
            </a:xfrm>
            <a:prstGeom prst="rect">
              <a:avLst/>
            </a:prstGeom>
          </p:spPr>
        </p:pic>
      </p:grpSp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427B31A0-B40A-52A0-B61D-5309443BC1D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1" y="3507955"/>
            <a:ext cx="2119065" cy="214845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35A5491A-41DF-2E39-D562-7D000340CA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560" y="4070844"/>
            <a:ext cx="2531370" cy="2552035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8BDA8C9-9496-F850-B5D7-A37F62DC90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4" y="655797"/>
            <a:ext cx="2339975" cy="2387600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F3D1776E-6D0D-4B1C-A3E5-4B47139C8F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045" y="239198"/>
            <a:ext cx="1851835" cy="1851835"/>
          </a:xfrm>
          <a:prstGeom prst="rect">
            <a:avLst/>
          </a:prstGeom>
        </p:spPr>
      </p:pic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A0D5852B-1DF4-A13A-CFD6-BD0024D6CC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54" y="544174"/>
            <a:ext cx="2547314" cy="2547314"/>
          </a:xfrm>
          <a:prstGeom prst="rect">
            <a:avLst/>
          </a:prstGeom>
        </p:spPr>
      </p:pic>
      <p:pic>
        <p:nvPicPr>
          <p:cNvPr id="1042" name="Рисунок 1041">
            <a:extLst>
              <a:ext uri="{FF2B5EF4-FFF2-40B4-BE49-F238E27FC236}">
                <a16:creationId xmlns:a16="http://schemas.microsoft.com/office/drawing/2014/main" id="{5C45FE33-4AD2-D891-119B-BBD4F2C6F5E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046" y="3728810"/>
            <a:ext cx="1627426" cy="1648935"/>
          </a:xfrm>
          <a:prstGeom prst="rect">
            <a:avLst/>
          </a:prstGeom>
        </p:spPr>
      </p:pic>
      <p:pic>
        <p:nvPicPr>
          <p:cNvPr id="1044" name="Рисунок 1043">
            <a:extLst>
              <a:ext uri="{FF2B5EF4-FFF2-40B4-BE49-F238E27FC236}">
                <a16:creationId xmlns:a16="http://schemas.microsoft.com/office/drawing/2014/main" id="{D01378D6-F26A-214F-1D54-1DEEB38DBFD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07" y="4536616"/>
            <a:ext cx="1851476" cy="1851476"/>
          </a:xfrm>
          <a:prstGeom prst="rect">
            <a:avLst/>
          </a:prstGeom>
        </p:spPr>
      </p:pic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FEABCAE1-CED4-B5DE-AB0B-0F5EC70F31E1}"/>
              </a:ext>
            </a:extLst>
          </p:cNvPr>
          <p:cNvGrpSpPr/>
          <p:nvPr/>
        </p:nvGrpSpPr>
        <p:grpSpPr>
          <a:xfrm>
            <a:off x="560028" y="3719614"/>
            <a:ext cx="2617846" cy="1863552"/>
            <a:chOff x="561534" y="3682871"/>
            <a:chExt cx="2617846" cy="1863552"/>
          </a:xfrm>
        </p:grpSpPr>
        <p:pic>
          <p:nvPicPr>
            <p:cNvPr id="1046" name="Рисунок 1045">
              <a:extLst>
                <a:ext uri="{FF2B5EF4-FFF2-40B4-BE49-F238E27FC236}">
                  <a16:creationId xmlns:a16="http://schemas.microsoft.com/office/drawing/2014/main" id="{6AE92BE3-E798-C31A-0846-720A0E846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34" y="3694946"/>
              <a:ext cx="1851477" cy="1851477"/>
            </a:xfrm>
            <a:prstGeom prst="rect">
              <a:avLst/>
            </a:prstGeom>
          </p:spPr>
        </p:pic>
        <p:pic>
          <p:nvPicPr>
            <p:cNvPr id="1047" name="Рисунок 1046">
              <a:extLst>
                <a:ext uri="{FF2B5EF4-FFF2-40B4-BE49-F238E27FC236}">
                  <a16:creationId xmlns:a16="http://schemas.microsoft.com/office/drawing/2014/main" id="{75740B18-F8AA-6AB6-7336-BD6087CC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26035" y="3682871"/>
              <a:ext cx="1853345" cy="1853345"/>
            </a:xfrm>
            <a:prstGeom prst="rect">
              <a:avLst/>
            </a:prstGeom>
          </p:spPr>
        </p:pic>
      </p:grpSp>
      <p:grpSp>
        <p:nvGrpSpPr>
          <p:cNvPr id="1032" name="Группа 1031">
            <a:extLst>
              <a:ext uri="{FF2B5EF4-FFF2-40B4-BE49-F238E27FC236}">
                <a16:creationId xmlns:a16="http://schemas.microsoft.com/office/drawing/2014/main" id="{831A41DC-3711-D17F-1E49-9C3D262AC7CC}"/>
              </a:ext>
            </a:extLst>
          </p:cNvPr>
          <p:cNvGrpSpPr/>
          <p:nvPr/>
        </p:nvGrpSpPr>
        <p:grpSpPr>
          <a:xfrm>
            <a:off x="3331066" y="2785052"/>
            <a:ext cx="3231952" cy="904428"/>
            <a:chOff x="3050518" y="3500100"/>
            <a:chExt cx="3231952" cy="904428"/>
          </a:xfrm>
        </p:grpSpPr>
        <p:sp>
          <p:nvSpPr>
            <p:cNvPr id="4" name="Прямоугольник: один скругленный угол 3">
              <a:extLst>
                <a:ext uri="{FF2B5EF4-FFF2-40B4-BE49-F238E27FC236}">
                  <a16:creationId xmlns:a16="http://schemas.microsoft.com/office/drawing/2014/main" id="{E7F7DA6A-63EB-FA3E-0214-FE4E26916075}"/>
                </a:ext>
              </a:extLst>
            </p:cNvPr>
            <p:cNvSpPr/>
            <p:nvPr/>
          </p:nvSpPr>
          <p:spPr>
            <a:xfrm>
              <a:off x="3050518" y="3500100"/>
              <a:ext cx="3222935" cy="904428"/>
            </a:xfrm>
            <a:prstGeom prst="round1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1E1A6F00-F2B7-A48D-C323-BA315B9B5A16}"/>
                </a:ext>
              </a:extLst>
            </p:cNvPr>
            <p:cNvSpPr txBox="1"/>
            <p:nvPr/>
          </p:nvSpPr>
          <p:spPr>
            <a:xfrm>
              <a:off x="3557222" y="3500832"/>
              <a:ext cx="2725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Czysty</a:t>
              </a:r>
              <a:endParaRPr lang="ru-RU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5" name="Группа 1044">
            <a:extLst>
              <a:ext uri="{FF2B5EF4-FFF2-40B4-BE49-F238E27FC236}">
                <a16:creationId xmlns:a16="http://schemas.microsoft.com/office/drawing/2014/main" id="{F24E13B1-CC2D-357A-974D-DD6F364E7859}"/>
              </a:ext>
            </a:extLst>
          </p:cNvPr>
          <p:cNvGrpSpPr/>
          <p:nvPr/>
        </p:nvGrpSpPr>
        <p:grpSpPr>
          <a:xfrm>
            <a:off x="3291845" y="2747348"/>
            <a:ext cx="3552946" cy="981541"/>
            <a:chOff x="6914273" y="2799433"/>
            <a:chExt cx="3552946" cy="981541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8D38E151-3374-5F8A-ECAA-8EE2E7980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914273" y="2799433"/>
              <a:ext cx="3298222" cy="981541"/>
            </a:xfrm>
            <a:prstGeom prst="rect">
              <a:avLst/>
            </a:prstGeom>
          </p:spPr>
        </p:pic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742B8397-5BC7-A4D4-819A-31B8C3F119E8}"/>
                </a:ext>
              </a:extLst>
            </p:cNvPr>
            <p:cNvSpPr txBox="1"/>
            <p:nvPr/>
          </p:nvSpPr>
          <p:spPr>
            <a:xfrm>
              <a:off x="7421243" y="2975185"/>
              <a:ext cx="3045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Brązowy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C6E32E85-4160-96FF-02E9-F1BBDC9DC5B2}"/>
              </a:ext>
            </a:extLst>
          </p:cNvPr>
          <p:cNvGrpSpPr/>
          <p:nvPr/>
        </p:nvGrpSpPr>
        <p:grpSpPr>
          <a:xfrm>
            <a:off x="3291867" y="2767538"/>
            <a:ext cx="3617861" cy="981541"/>
            <a:chOff x="3278092" y="2763795"/>
            <a:chExt cx="3617861" cy="981541"/>
          </a:xfrm>
        </p:grpSpPr>
        <p:pic>
          <p:nvPicPr>
            <p:cNvPr id="1049" name="Рисунок 1048">
              <a:extLst>
                <a:ext uri="{FF2B5EF4-FFF2-40B4-BE49-F238E27FC236}">
                  <a16:creationId xmlns:a16="http://schemas.microsoft.com/office/drawing/2014/main" id="{14953937-53DC-C8C9-3C6A-CD6B0537D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278092" y="2763795"/>
              <a:ext cx="3304318" cy="981541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0CA01801-8DD8-8F29-490F-9C0770E42E32}"/>
                </a:ext>
              </a:extLst>
            </p:cNvPr>
            <p:cNvSpPr txBox="1"/>
            <p:nvPr/>
          </p:nvSpPr>
          <p:spPr>
            <a:xfrm>
              <a:off x="4011264" y="2946620"/>
              <a:ext cx="2884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Dzikie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046CED-B993-0D5B-8EDA-F0B6942430B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34" y="5808518"/>
            <a:ext cx="1048937" cy="1061967"/>
          </a:xfrm>
          <a:prstGeom prst="rect">
            <a:avLst/>
          </a:prstGeom>
        </p:spPr>
      </p:pic>
      <p:pic>
        <p:nvPicPr>
          <p:cNvPr id="1040" name="Рисунок 1039">
            <a:extLst>
              <a:ext uri="{FF2B5EF4-FFF2-40B4-BE49-F238E27FC236}">
                <a16:creationId xmlns:a16="http://schemas.microsoft.com/office/drawing/2014/main" id="{BE06D366-D37A-C52F-BACB-F24C54E87AC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29" y="1179562"/>
            <a:ext cx="4155174" cy="432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37EA758-F250-4C85-A6FA-9648C77CCAFB}"/>
</file>

<file path=customXml/itemProps2.xml><?xml version="1.0" encoding="utf-8"?>
<ds:datastoreItem xmlns:ds="http://schemas.openxmlformats.org/officeDocument/2006/customXml" ds:itemID="{A412DFFF-23D8-4161-AEF3-954E551B7D59}"/>
</file>

<file path=customXml/itemProps3.xml><?xml version="1.0" encoding="utf-8"?>
<ds:datastoreItem xmlns:ds="http://schemas.openxmlformats.org/officeDocument/2006/customXml" ds:itemID="{7A9BF871-10E0-4441-BC5F-49CCF5E16044}"/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10</cp:revision>
  <dcterms:created xsi:type="dcterms:W3CDTF">2024-05-16T21:24:59Z</dcterms:created>
  <dcterms:modified xsi:type="dcterms:W3CDTF">2025-06-22T07:22:45Z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